
<file path=[Content_Types].xml><?xml version="1.0" encoding="utf-8"?>
<Types xmlns="http://schemas.openxmlformats.org/package/2006/content-types">
  <Default ContentType="image/x-emf" Extension="emf"/>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10"/>
    <p:sldId id="257" r:id="rId11"/>
    <p:sldId id="259" r:id="rId13"/>
    <p:sldId id="260" r:id="rId14"/>
    <p:sldId id="261" r:id="rId15"/>
    <p:sldId id="262" r:id="rId16"/>
    <p:sldId id="264" r:id="rId18"/>
    <p:sldId id="265" r:id="rId19"/>
    <p:sldId id="266" r:id="rId20"/>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showGuides="1">
      <p:cViewPr varScale="1">
        <p:scale>
          <a:sx n="154" d="100"/>
          <a:sy n="154" d="100"/>
        </p:scale>
        <p:origin x="168" y="39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slides/slide1.xml" Type="http://schemas.openxmlformats.org/officeDocument/2006/relationships/slide"/><Relationship Id="rId11" Target="slides/slide2.xml" Type="http://schemas.openxmlformats.org/officeDocument/2006/relationships/slide"/><Relationship Id="rId13" Target="slides/slide4.xml" Type="http://schemas.openxmlformats.org/officeDocument/2006/relationships/slide"/><Relationship Id="rId14" Target="slides/slide3.xml" Type="http://schemas.openxmlformats.org/officeDocument/2006/relationships/slide"/><Relationship Id="rId15" Target="slides/slide5.xml" Type="http://schemas.openxmlformats.org/officeDocument/2006/relationships/slide"/><Relationship Id="rId16" Target="slides/slide6.xml" Type="http://schemas.openxmlformats.org/officeDocument/2006/relationships/slide"/><Relationship Id="rId18" Target="slides/slide8.xml" Type="http://schemas.openxmlformats.org/officeDocument/2006/relationships/slide"/><Relationship Id="rId19" Target="slides/slide7.xml" Type="http://schemas.openxmlformats.org/officeDocument/2006/relationships/slide"/><Relationship Id="rId20" Target="slides/slide9.xml" Type="http://schemas.openxmlformats.org/officeDocument/2006/relationships/slide"/><Relationship Id="rId3" Target="presProps.xml" Type="http://schemas.openxmlformats.org/officeDocument/2006/relationships/presProps"/><Relationship Id="rId4" Target="viewProps.xml" Type="http://schemas.openxmlformats.org/officeDocument/2006/relationships/viewProps"/><Relationship Id="rId5" Target="theme/theme1.xml" Type="http://schemas.openxmlformats.org/officeDocument/2006/relationships/theme"/><Relationship Id="rId6" Target="tableStyles.xml" Type="http://schemas.openxmlformats.org/officeDocument/2006/relationships/tableStyles"/></Relationships>
</file>

<file path=ppt/media/image10.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00E37-2066-457D-A866-CD6115300D34}"/>
              </a:ext>
            </a:extLst>
          </p:cNvPr>
          <p:cNvSpPr>
            <a:spLocks noGrp="1"/>
          </p:cNvSpPr>
          <p:nvPr>
            <p:ph type="ctrTitle"/>
          </p:nvPr>
        </p:nvSpPr>
        <p:spPr>
          <a:xfrm>
            <a:off x="457200" y="841375"/>
            <a:ext cx="8305200" cy="1790700"/>
          </a:xfrm>
          <a:prstGeom prst="rect">
            <a:avLst/>
          </a:prstGeom>
        </p:spPr>
        <p:txBody>
          <a:bodyPr anchor="b">
            <a:normAutofit/>
          </a:bodyPr>
          <a:lstStyle>
            <a:lvl1pPr algn="ctr">
              <a:defRPr sz="3600" b="1">
                <a:solidFill>
                  <a:srgbClr val="1B4D81"/>
                </a:solidFill>
                <a:latin typeface="Lato" panose="020F0502020204030203" pitchFamily="34" charset="0"/>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FBBC01D0-B230-4859-8CF6-4664E1E5F385}"/>
              </a:ext>
            </a:extLst>
          </p:cNvPr>
          <p:cNvSpPr>
            <a:spLocks noGrp="1"/>
          </p:cNvSpPr>
          <p:nvPr>
            <p:ph type="subTitle" idx="1"/>
          </p:nvPr>
        </p:nvSpPr>
        <p:spPr>
          <a:xfrm>
            <a:off x="1143000" y="2701926"/>
            <a:ext cx="7010400" cy="1241425"/>
          </a:xfrm>
          <a:prstGeom prst="rect">
            <a:avLst/>
          </a:prstGeom>
        </p:spPr>
        <p:txBody>
          <a:bodyPr>
            <a:normAutofit/>
          </a:bodyPr>
          <a:lstStyle>
            <a:lvl1pPr marL="0" indent="0" algn="ctr">
              <a:buNone/>
              <a:defRPr sz="1800">
                <a:solidFill>
                  <a:srgbClr val="393A39"/>
                </a:solidFill>
                <a:latin typeface="Lato" panose="020F0502020204030203" pitchFamily="34" charset="0"/>
              </a:defRPr>
            </a:lvl1pPr>
            <a:lvl2pPr marL="457189" indent="0" algn="ctr">
              <a:buNone/>
              <a:defRPr sz="2000"/>
            </a:lvl2pPr>
            <a:lvl3pPr marL="914378" indent="0" algn="ctr">
              <a:buNone/>
              <a:defRPr sz="1800"/>
            </a:lvl3pPr>
            <a:lvl4pPr marL="1371566" indent="0" algn="ctr">
              <a:buNone/>
              <a:defRPr sz="1600"/>
            </a:lvl4pPr>
            <a:lvl5pPr marL="1828754" indent="0" algn="ctr">
              <a:buNone/>
              <a:defRPr sz="1600"/>
            </a:lvl5pPr>
            <a:lvl6pPr marL="2285943" indent="0" algn="ctr">
              <a:buNone/>
              <a:defRPr sz="1600"/>
            </a:lvl6pPr>
            <a:lvl7pPr marL="2743132" indent="0" algn="ctr">
              <a:buNone/>
              <a:defRPr sz="1600"/>
            </a:lvl7pPr>
            <a:lvl8pPr marL="3200320" indent="0" algn="ctr">
              <a:buNone/>
              <a:defRPr sz="1600"/>
            </a:lvl8pPr>
            <a:lvl9pPr marL="3657509"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17287056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wo Content with Subtitle">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8855CD0-D773-472C-923C-F2A3641F6698}"/>
              </a:ext>
            </a:extLst>
          </p:cNvPr>
          <p:cNvSpPr>
            <a:spLocks noGrp="1"/>
          </p:cNvSpPr>
          <p:nvPr>
            <p:ph type="body" idx="1"/>
          </p:nvPr>
        </p:nvSpPr>
        <p:spPr>
          <a:xfrm>
            <a:off x="457200" y="1332000"/>
            <a:ext cx="4042800" cy="628631"/>
          </a:xfrm>
          <a:prstGeom prst="rect">
            <a:avLst/>
          </a:prstGeom>
        </p:spPr>
        <p:txBody>
          <a:bodyPr anchor="t">
            <a:normAutofit/>
          </a:bodyPr>
          <a:lstStyle>
            <a:lvl1pPr marL="0" indent="0">
              <a:buNone/>
              <a:defRPr sz="1800" b="1">
                <a:solidFill>
                  <a:srgbClr val="393A39"/>
                </a:solidFill>
                <a:latin typeface="Lato" panose="020F0502020204030203" pitchFamily="34"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A0970D2E-452D-4D8D-8871-F92BDDC48512}"/>
              </a:ext>
            </a:extLst>
          </p:cNvPr>
          <p:cNvSpPr>
            <a:spLocks noGrp="1"/>
          </p:cNvSpPr>
          <p:nvPr>
            <p:ph sz="half" idx="2"/>
          </p:nvPr>
        </p:nvSpPr>
        <p:spPr>
          <a:xfrm>
            <a:off x="457200" y="1962000"/>
            <a:ext cx="4042800" cy="3124205"/>
          </a:xfrm>
          <a:prstGeom prst="rect">
            <a:avLst/>
          </a:prstGeom>
        </p:spPr>
        <p:txBody>
          <a:bodyPr>
            <a:normAutofit/>
          </a:bodyPr>
          <a:lstStyle>
            <a:lvl1pPr>
              <a:lnSpc>
                <a:spcPct val="100000"/>
              </a:lnSpc>
              <a:defRPr sz="1403">
                <a:solidFill>
                  <a:srgbClr val="393A39"/>
                </a:solidFill>
                <a:latin typeface="Lato" panose="020F0502020204030203" pitchFamily="34" charset="0"/>
              </a:defRPr>
            </a:lvl1pPr>
            <a:lvl2pPr marL="469800" indent="-170100">
              <a:lnSpc>
                <a:spcPct val="100000"/>
              </a:lnSpc>
              <a:buFontTx/>
              <a:buChar char="‒"/>
              <a:defRPr sz="1200">
                <a:solidFill>
                  <a:srgbClr val="393A39"/>
                </a:solidFill>
                <a:latin typeface="Lato" panose="020F0502020204030203" pitchFamily="34" charset="0"/>
              </a:defRPr>
            </a:lvl2pPr>
            <a:lvl3pPr>
              <a:lnSpc>
                <a:spcPct val="100000"/>
              </a:lnSpc>
              <a:defRPr sz="1103">
                <a:solidFill>
                  <a:srgbClr val="393A39"/>
                </a:solidFill>
                <a:latin typeface="Lato" panose="020F0502020204030203" pitchFamily="34" charset="0"/>
              </a:defRPr>
            </a:lvl3pPr>
            <a:lvl4pPr marL="10206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atin typeface="Lato" panose="020F0502020204030203" pitchFamily="34" charset="0"/>
              </a:defRPr>
            </a:lvl4pPr>
            <a:lvl5pPr marL="12528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atin typeface="Lato" panose="020F0502020204030203" pitchFamily="34" charset="0"/>
              </a:defRPr>
            </a:lvl5pPr>
            <a:lvl6pPr marL="14337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6pPr>
            <a:lvl7pPr marL="16740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7pPr>
            <a:lvl8pPr marL="19062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8pPr>
            <a:lvl9pPr marL="21357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1265C34-988A-4381-BE35-3CF7874797A1}"/>
              </a:ext>
            </a:extLst>
          </p:cNvPr>
          <p:cNvSpPr>
            <a:spLocks noGrp="1"/>
          </p:cNvSpPr>
          <p:nvPr>
            <p:ph type="body" sz="quarter" idx="3"/>
          </p:nvPr>
        </p:nvSpPr>
        <p:spPr>
          <a:xfrm>
            <a:off x="4719600" y="1332000"/>
            <a:ext cx="4042800" cy="628650"/>
          </a:xfrm>
          <a:prstGeom prst="rect">
            <a:avLst/>
          </a:prstGeom>
        </p:spPr>
        <p:txBody>
          <a:bodyPr anchor="t">
            <a:normAutofit/>
          </a:bodyPr>
          <a:lstStyle>
            <a:lvl1pPr marL="0" indent="0">
              <a:buNone/>
              <a:defRPr sz="1800" b="1">
                <a:solidFill>
                  <a:srgbClr val="393A39"/>
                </a:solidFill>
                <a:latin typeface="Lato" panose="020F0502020204030203" pitchFamily="34" charset="0"/>
              </a:defRPr>
            </a:lvl1pPr>
            <a:lvl2pPr marL="457189" indent="0">
              <a:buNone/>
              <a:defRPr sz="2000" b="1"/>
            </a:lvl2pPr>
            <a:lvl3pPr marL="914378" indent="0">
              <a:buNone/>
              <a:defRPr sz="1800" b="1"/>
            </a:lvl3pPr>
            <a:lvl4pPr marL="1371566" indent="0">
              <a:buNone/>
              <a:defRPr sz="1600" b="1"/>
            </a:lvl4pPr>
            <a:lvl5pPr marL="1828754" indent="0">
              <a:buNone/>
              <a:defRPr sz="1600" b="1"/>
            </a:lvl5pPr>
            <a:lvl6pPr marL="2285943" indent="0">
              <a:buNone/>
              <a:defRPr sz="1600" b="1"/>
            </a:lvl6pPr>
            <a:lvl7pPr marL="2743132" indent="0">
              <a:buNone/>
              <a:defRPr sz="1600" b="1"/>
            </a:lvl7pPr>
            <a:lvl8pPr marL="3200320" indent="0">
              <a:buNone/>
              <a:defRPr sz="1600" b="1"/>
            </a:lvl8pPr>
            <a:lvl9pPr marL="3657509"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6FBAD278-0467-4156-945B-8A0C6FB1AAEA}"/>
              </a:ext>
            </a:extLst>
          </p:cNvPr>
          <p:cNvSpPr>
            <a:spLocks noGrp="1"/>
          </p:cNvSpPr>
          <p:nvPr>
            <p:ph sz="quarter" idx="4"/>
          </p:nvPr>
        </p:nvSpPr>
        <p:spPr>
          <a:xfrm>
            <a:off x="4719600" y="1962000"/>
            <a:ext cx="4042800" cy="3124187"/>
          </a:xfrm>
          <a:prstGeom prst="rect">
            <a:avLst/>
          </a:prstGeom>
        </p:spPr>
        <p:txBody>
          <a:bodyPr>
            <a:normAutofit/>
          </a:bodyPr>
          <a:lstStyle>
            <a:lvl1pPr>
              <a:lnSpc>
                <a:spcPct val="100000"/>
              </a:lnSpc>
              <a:defRPr sz="1403">
                <a:solidFill>
                  <a:srgbClr val="393A39"/>
                </a:solidFill>
                <a:latin typeface="Lato" panose="020F0502020204030203" pitchFamily="34" charset="0"/>
              </a:defRPr>
            </a:lvl1pPr>
            <a:lvl2pPr marL="469800" indent="-170100">
              <a:lnSpc>
                <a:spcPct val="100000"/>
              </a:lnSpc>
              <a:buFontTx/>
              <a:buChar char="‒"/>
              <a:defRPr sz="1200">
                <a:solidFill>
                  <a:srgbClr val="393A39"/>
                </a:solidFill>
                <a:latin typeface="Lato" panose="020F0502020204030203" pitchFamily="34" charset="0"/>
              </a:defRPr>
            </a:lvl2pPr>
            <a:lvl3pPr>
              <a:lnSpc>
                <a:spcPct val="100000"/>
              </a:lnSpc>
              <a:defRPr sz="1103">
                <a:solidFill>
                  <a:srgbClr val="393A39"/>
                </a:solidFill>
                <a:latin typeface="Lato" panose="020F0502020204030203" pitchFamily="34" charset="0"/>
              </a:defRPr>
            </a:lvl3pPr>
            <a:lvl4pPr marL="10206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atin typeface="Lato" panose="020F0502020204030203" pitchFamily="34" charset="0"/>
              </a:defRPr>
            </a:lvl4pPr>
            <a:lvl5pPr marL="12528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atin typeface="Lato" panose="020F0502020204030203" pitchFamily="34" charset="0"/>
              </a:defRPr>
            </a:lvl5pPr>
            <a:lvl6pPr marL="14337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6pPr>
            <a:lvl7pPr marL="16740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7pPr>
            <a:lvl8pPr marL="19062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8pPr>
            <a:lvl9pPr marL="21357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itle 1">
            <a:extLst>
              <a:ext uri="{FF2B5EF4-FFF2-40B4-BE49-F238E27FC236}">
                <a16:creationId xmlns:a16="http://schemas.microsoft.com/office/drawing/2014/main" id="{9B9489FC-5B9D-4C9C-A962-ECD59DECD47F}"/>
              </a:ext>
            </a:extLst>
          </p:cNvPr>
          <p:cNvSpPr>
            <a:spLocks noGrp="1"/>
          </p:cNvSpPr>
          <p:nvPr>
            <p:ph type="title"/>
          </p:nvPr>
        </p:nvSpPr>
        <p:spPr>
          <a:xfrm>
            <a:off x="457200" y="590400"/>
            <a:ext cx="8305200" cy="742950"/>
          </a:xfrm>
          <a:prstGeom prst="rect">
            <a:avLst/>
          </a:prstGeom>
        </p:spPr>
        <p:txBody>
          <a:bodyPr anchor="t">
            <a:normAutofit/>
          </a:bodyPr>
          <a:lstStyle>
            <a:lvl1pPr>
              <a:defRPr sz="2400" b="1">
                <a:solidFill>
                  <a:srgbClr val="1B4D8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197640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Picture with Caption">
    <p:spTree>
      <p:nvGrpSpPr>
        <p:cNvPr id="1" name=""/>
        <p:cNvGrpSpPr/>
        <p:nvPr/>
      </p:nvGrpSpPr>
      <p:grpSpPr>
        <a:xfrm>
          <a:off x="0" y="0"/>
          <a:ext cx="0" cy="0"/>
          <a:chOff x="0" y="0"/>
          <a:chExt cx="0" cy="0"/>
        </a:xfrm>
      </p:grpSpPr>
      <p:sp>
        <p:nvSpPr>
          <p:cNvPr id="7" name="Content Placeholder 2">
            <a:extLst>
              <a:ext uri="{FF2B5EF4-FFF2-40B4-BE49-F238E27FC236}">
                <a16:creationId xmlns:a16="http://schemas.microsoft.com/office/drawing/2014/main" id="{FC4E7365-D38C-47DC-98CE-EFDE9B5AA7FB}"/>
              </a:ext>
            </a:extLst>
          </p:cNvPr>
          <p:cNvSpPr>
            <a:spLocks noGrp="1"/>
          </p:cNvSpPr>
          <p:nvPr>
            <p:ph idx="1"/>
          </p:nvPr>
        </p:nvSpPr>
        <p:spPr>
          <a:xfrm>
            <a:off x="457200" y="1332000"/>
            <a:ext cx="8305200" cy="3752850"/>
          </a:xfrm>
          <a:prstGeom prst="rect">
            <a:avLst/>
          </a:prstGeom>
        </p:spPr>
        <p:txBody>
          <a:bodyPr>
            <a:normAutofit/>
          </a:bodyPr>
          <a:lstStyle>
            <a:lvl1pPr>
              <a:defRPr sz="1600">
                <a:solidFill>
                  <a:srgbClr val="393A39"/>
                </a:solidFill>
                <a:latin typeface="Lato" panose="020F0502020204030203" pitchFamily="34" charset="0"/>
              </a:defRPr>
            </a:lvl1pPr>
            <a:lvl2pPr marL="469800" indent="-170100">
              <a:buFontTx/>
              <a:buChar cha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0206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200">
                <a:latin typeface="Lato" panose="020F0502020204030203" pitchFamily="34" charset="0"/>
              </a:defRPr>
            </a:lvl4pPr>
            <a:lvl5pPr marL="12528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200">
                <a:latin typeface="Lato" panose="020F0502020204030203" pitchFamily="34" charset="0"/>
              </a:defRPr>
            </a:lvl5pPr>
            <a:lvl6pPr marL="14337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6pPr>
            <a:lvl7pPr marL="16740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7pPr>
            <a:lvl8pPr marL="19062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8pPr>
            <a:lvl9pPr marL="21357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a:extLst>
              <a:ext uri="{FF2B5EF4-FFF2-40B4-BE49-F238E27FC236}">
                <a16:creationId xmlns:a16="http://schemas.microsoft.com/office/drawing/2014/main" id="{AE057F52-E5D6-4C4F-8C1F-48ED323FF9B6}"/>
              </a:ext>
            </a:extLst>
          </p:cNvPr>
          <p:cNvSpPr>
            <a:spLocks noGrp="1"/>
          </p:cNvSpPr>
          <p:nvPr>
            <p:ph type="title"/>
          </p:nvPr>
        </p:nvSpPr>
        <p:spPr>
          <a:xfrm>
            <a:off x="457200" y="590400"/>
            <a:ext cx="8305200" cy="742950"/>
          </a:xfrm>
          <a:prstGeom prst="rect">
            <a:avLst/>
          </a:prstGeom>
        </p:spPr>
        <p:txBody>
          <a:bodyPr>
            <a:normAutofit/>
          </a:bodyPr>
          <a:lstStyle>
            <a:lvl1pPr>
              <a:defRPr sz="2400" b="1">
                <a:solidFill>
                  <a:srgbClr val="1B4D81"/>
                </a:solidFill>
                <a:latin typeface="Lato" panose="020F0502020204030203" pitchFamily="34" charset="0"/>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CE51587-1A95-4AA5-AD68-679421FFF792}"/>
              </a:ext>
            </a:extLst>
          </p:cNvPr>
          <p:cNvSpPr>
            <a:spLocks noGrp="1"/>
          </p:cNvSpPr>
          <p:nvPr>
            <p:ph type="body" sz="quarter" idx="10"/>
          </p:nvPr>
        </p:nvSpPr>
        <p:spPr>
          <a:xfrm>
            <a:off x="5659623" y="4780800"/>
            <a:ext cx="3103200" cy="304800"/>
          </a:xfrm>
        </p:spPr>
        <p:txBody>
          <a:bodyPr>
            <a:normAutofit/>
          </a:bodyPr>
          <a:lstStyle>
            <a:lvl1pPr marL="0" indent="0">
              <a:buNone/>
              <a:defRPr sz="800" b="0" i="1">
                <a:solidFill>
                  <a:schemeClr val="accent5"/>
                </a:solidFill>
                <a:latin typeface="Lato" panose="020F0502020204030203" pitchFamily="34" charset="77"/>
              </a:defRPr>
            </a:lvl1pPr>
            <a:lvl2pPr marL="457189" indent="0">
              <a:buNone/>
              <a:defRPr/>
            </a:lvl2pPr>
            <a:lvl3pPr marL="914378" indent="0">
              <a:buNone/>
              <a:defRPr/>
            </a:lvl3pPr>
          </a:lstStyle>
          <a:p>
            <a:pPr lvl="0"/>
            <a:r>
              <a:rPr lang="en-US"/>
              <a:t>Edit Master text styles</a:t>
            </a:r>
          </a:p>
        </p:txBody>
      </p:sp>
    </p:spTree>
    <p:extLst>
      <p:ext uri="{BB962C8B-B14F-4D97-AF65-F5344CB8AC3E}">
        <p14:creationId xmlns:p14="http://schemas.microsoft.com/office/powerpoint/2010/main" val="17520195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ontent with Picture">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D463150-919C-4838-9C50-4A49E1F7035F}"/>
              </a:ext>
            </a:extLst>
          </p:cNvPr>
          <p:cNvSpPr>
            <a:spLocks noGrp="1"/>
          </p:cNvSpPr>
          <p:nvPr>
            <p:ph idx="1" hasCustomPrompt="1"/>
          </p:nvPr>
        </p:nvSpPr>
        <p:spPr>
          <a:xfrm>
            <a:off x="4114800" y="209551"/>
            <a:ext cx="4800600" cy="4724400"/>
          </a:xfrm>
          <a:prstGeom prst="rect">
            <a:avLst/>
          </a:prstGeom>
        </p:spPr>
        <p:txBody>
          <a:bodyPr>
            <a:normAutofit/>
          </a:bodyPr>
          <a:lstStyle>
            <a:lvl1pPr>
              <a:defRPr sz="1600">
                <a:solidFill>
                  <a:srgbClr val="393A39"/>
                </a:solidFill>
                <a:latin typeface="Lato" panose="020F0502020204030203" pitchFamily="34" charset="0"/>
              </a:defRPr>
            </a:lvl1pPr>
            <a:lvl2pPr marL="469800" indent="-170100">
              <a:buFontTx/>
              <a:buChar cha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371566" indent="0">
              <a:buNone/>
              <a:defRPr sz="2000">
                <a:latin typeface="Lato" panose="020F0502020204030203" pitchFamily="34" charset="0"/>
              </a:defRPr>
            </a:lvl4pPr>
            <a:lvl5pPr marL="1828754" indent="0">
              <a:buNone/>
              <a:defRPr sz="2000">
                <a:latin typeface="Lato" panose="020F0502020204030203" pitchFamily="34" charset="0"/>
              </a:defRPr>
            </a:lvl5pPr>
            <a:lvl6pPr>
              <a:defRPr sz="2000"/>
            </a:lvl6pPr>
            <a:lvl7pPr>
              <a:defRPr sz="2000"/>
            </a:lvl7pPr>
            <a:lvl8pPr>
              <a:defRPr sz="2000"/>
            </a:lvl8pPr>
            <a:lvl9pPr>
              <a:defRPr sz="2000"/>
            </a:lvl9pPr>
          </a:lstStyle>
          <a:p>
            <a:pPr lvl="0"/>
            <a:r>
              <a:rPr lang="en-US" dirty="0"/>
              <a:t>Click to add image</a:t>
            </a:r>
          </a:p>
          <a:p>
            <a:pPr lvl="1"/>
            <a:r>
              <a:rPr lang="en-US" dirty="0"/>
              <a:t>Second level</a:t>
            </a:r>
          </a:p>
          <a:p>
            <a:pPr lvl="2"/>
            <a:r>
              <a:rPr lang="en-US" dirty="0"/>
              <a:t>Third level</a:t>
            </a:r>
          </a:p>
        </p:txBody>
      </p:sp>
      <p:sp>
        <p:nvSpPr>
          <p:cNvPr id="2" name="Title 1">
            <a:extLst>
              <a:ext uri="{FF2B5EF4-FFF2-40B4-BE49-F238E27FC236}">
                <a16:creationId xmlns:a16="http://schemas.microsoft.com/office/drawing/2014/main" id="{072DF0CC-FE08-413C-BBD2-A8A78D851C51}"/>
              </a:ext>
            </a:extLst>
          </p:cNvPr>
          <p:cNvSpPr>
            <a:spLocks noGrp="1"/>
          </p:cNvSpPr>
          <p:nvPr>
            <p:ph type="title"/>
          </p:nvPr>
        </p:nvSpPr>
        <p:spPr>
          <a:xfrm>
            <a:off x="457200" y="820800"/>
            <a:ext cx="2949575" cy="800100"/>
          </a:xfrm>
          <a:prstGeom prst="rect">
            <a:avLst/>
          </a:prstGeom>
        </p:spPr>
        <p:txBody>
          <a:bodyPr anchor="b">
            <a:normAutofit/>
          </a:bodyPr>
          <a:lstStyle>
            <a:lvl1pPr>
              <a:defRPr sz="2400" b="1">
                <a:solidFill>
                  <a:srgbClr val="1B4D81"/>
                </a:solidFill>
                <a:latin typeface="Lato" panose="020F0502020204030203" pitchFamily="34" charset="0"/>
              </a:defRPr>
            </a:lvl1pPr>
          </a:lstStyle>
          <a:p>
            <a:r>
              <a:rPr lang="en-US"/>
              <a:t>Click to edit Master title style</a:t>
            </a:r>
            <a:endParaRPr lang="en-US" dirty="0"/>
          </a:p>
        </p:txBody>
      </p:sp>
      <p:sp>
        <p:nvSpPr>
          <p:cNvPr id="5" name="Content Placeholder 3">
            <a:extLst>
              <a:ext uri="{FF2B5EF4-FFF2-40B4-BE49-F238E27FC236}">
                <a16:creationId xmlns:a16="http://schemas.microsoft.com/office/drawing/2014/main" id="{341956C6-5D94-4460-ABB5-94D93E7EDC33}"/>
              </a:ext>
            </a:extLst>
          </p:cNvPr>
          <p:cNvSpPr>
            <a:spLocks noGrp="1"/>
          </p:cNvSpPr>
          <p:nvPr>
            <p:ph sz="half" idx="10"/>
          </p:nvPr>
        </p:nvSpPr>
        <p:spPr>
          <a:xfrm>
            <a:off x="457200" y="1620000"/>
            <a:ext cx="2949575" cy="3162300"/>
          </a:xfrm>
          <a:prstGeom prst="rect">
            <a:avLst/>
          </a:prstGeom>
        </p:spPr>
        <p:txBody>
          <a:bodyPr>
            <a:normAutofit/>
          </a:bodyPr>
          <a:lstStyle>
            <a:lvl1pPr>
              <a:lnSpc>
                <a:spcPct val="100000"/>
              </a:lnSpc>
              <a:defRPr sz="1400">
                <a:solidFill>
                  <a:srgbClr val="393A39"/>
                </a:solidFill>
                <a:latin typeface="Lato" panose="020F0502020204030203" pitchFamily="34" charset="0"/>
              </a:defRPr>
            </a:lvl1pPr>
            <a:lvl2pPr marL="469800" indent="-170100">
              <a:lnSpc>
                <a:spcPct val="100000"/>
              </a:lnSpc>
              <a:buFontTx/>
              <a:buChar char="‒"/>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0206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atin typeface="Lato" panose="020F0502020204030203" pitchFamily="34" charset="0"/>
              </a:defRPr>
            </a:lvl4pPr>
            <a:lvl5pPr marL="12528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atin typeface="Lato" panose="020F0502020204030203" pitchFamily="34" charset="0"/>
              </a:defRPr>
            </a:lvl5pPr>
            <a:lvl6pPr marL="1477913" marR="0" indent="-214313"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6pPr>
            <a:lvl7pPr marL="16740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7pPr>
            <a:lvl8pPr marL="19062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8pPr>
            <a:lvl9pPr marL="21357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5">
            <a:extLst>
              <a:ext uri="{FF2B5EF4-FFF2-40B4-BE49-F238E27FC236}">
                <a16:creationId xmlns:a16="http://schemas.microsoft.com/office/drawing/2014/main" id="{6FA45BAD-29C1-9741-879D-03074B2081D1}"/>
              </a:ext>
            </a:extLst>
          </p:cNvPr>
          <p:cNvSpPr>
            <a:spLocks noGrp="1"/>
          </p:cNvSpPr>
          <p:nvPr>
            <p:ph type="body" sz="quarter" idx="11" hasCustomPrompt="1"/>
          </p:nvPr>
        </p:nvSpPr>
        <p:spPr>
          <a:xfrm>
            <a:off x="4114800" y="4629600"/>
            <a:ext cx="3103200" cy="306000"/>
          </a:xfrm>
        </p:spPr>
        <p:txBody>
          <a:bodyPr>
            <a:normAutofit/>
          </a:bodyPr>
          <a:lstStyle>
            <a:lvl1pPr marL="0" indent="0">
              <a:buNone/>
              <a:defRPr sz="800" b="0" i="1">
                <a:solidFill>
                  <a:schemeClr val="accent5"/>
                </a:solidFill>
                <a:latin typeface="Lato" panose="020F0502020204030203" pitchFamily="34" charset="77"/>
              </a:defRPr>
            </a:lvl1pPr>
          </a:lstStyle>
          <a:p>
            <a:pPr lvl="0"/>
            <a:r>
              <a:rPr lang="en-US" dirty="0"/>
              <a:t>Caption goes here</a:t>
            </a:r>
          </a:p>
        </p:txBody>
      </p:sp>
    </p:spTree>
    <p:extLst>
      <p:ext uri="{BB962C8B-B14F-4D97-AF65-F5344CB8AC3E}">
        <p14:creationId xmlns:p14="http://schemas.microsoft.com/office/powerpoint/2010/main" val="601439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AF8A22-6A5B-4550-87C4-98CDB8846F3D}"/>
              </a:ext>
            </a:extLst>
          </p:cNvPr>
          <p:cNvSpPr>
            <a:spLocks noGrp="1"/>
          </p:cNvSpPr>
          <p:nvPr>
            <p:ph type="title"/>
          </p:nvPr>
        </p:nvSpPr>
        <p:spPr>
          <a:xfrm>
            <a:off x="457200" y="590400"/>
            <a:ext cx="8305200" cy="742950"/>
          </a:xfrm>
          <a:prstGeom prst="rect">
            <a:avLst/>
          </a:prstGeom>
        </p:spPr>
        <p:txBody>
          <a:bodyPr anchor="ctr" anchorCtr="0">
            <a:normAutofit/>
          </a:bodyPr>
          <a:lstStyle>
            <a:lvl1pPr>
              <a:defRPr sz="2400" b="1">
                <a:solidFill>
                  <a:srgbClr val="1B4D81"/>
                </a:solidFill>
                <a:latin typeface="Lato" panose="020F0502020204030203" pitchFamily="34" charset="0"/>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67B1DA0-7E63-4CDE-961E-607D001A9B67}"/>
              </a:ext>
            </a:extLst>
          </p:cNvPr>
          <p:cNvSpPr>
            <a:spLocks noGrp="1"/>
          </p:cNvSpPr>
          <p:nvPr>
            <p:ph idx="1"/>
          </p:nvPr>
        </p:nvSpPr>
        <p:spPr>
          <a:xfrm>
            <a:off x="457200" y="1332000"/>
            <a:ext cx="8305200" cy="3752850"/>
          </a:xfrm>
          <a:prstGeom prst="rect">
            <a:avLst/>
          </a:prstGeom>
        </p:spPr>
        <p:txBody>
          <a:bodyPr>
            <a:normAutofit/>
          </a:bodyPr>
          <a:lstStyle>
            <a:lvl1pPr>
              <a:defRPr sz="1600">
                <a:solidFill>
                  <a:srgbClr val="393A39"/>
                </a:solidFill>
                <a:latin typeface="Lato" panose="020F0502020204030203" pitchFamily="34" charset="0"/>
              </a:defRPr>
            </a:lvl1pPr>
            <a:lvl2pPr marL="469800" indent="-175500">
              <a:buFontTx/>
              <a:buChar char="‒"/>
              <a:defRPr sz="1400">
                <a:solidFill>
                  <a:srgbClr val="393A39"/>
                </a:solidFill>
                <a:latin typeface="Lato" panose="020F0502020204030203" pitchFamily="34" charset="0"/>
              </a:defRPr>
            </a:lvl2pPr>
            <a:lvl3pPr>
              <a:defRPr sz="1200">
                <a:solidFill>
                  <a:srgbClr val="393A39"/>
                </a:solidFill>
                <a:latin typeface="Lato" panose="020F0502020204030203" pitchFamily="34" charset="0"/>
              </a:defRPr>
            </a:lvl3pPr>
            <a:lvl4pPr marL="1021613" indent="-170100">
              <a:lnSpc>
                <a:spcPct val="100000"/>
              </a:lnSpc>
              <a:buFont typeface="Arial" panose="020B0604020202020204" pitchFamily="34" charset="0"/>
              <a:buChar char="•"/>
              <a:defRPr sz="1200">
                <a:latin typeface="Lato" panose="020F0502020204030203" pitchFamily="34" charset="0"/>
              </a:defRPr>
            </a:lvl4pPr>
            <a:lvl5pPr marL="1253813" indent="-170100">
              <a:lnSpc>
                <a:spcPct val="100000"/>
              </a:lnSpc>
              <a:buFont typeface="Arial" panose="020B0604020202020204" pitchFamily="34" charset="0"/>
              <a:buChar char="•"/>
              <a:defRPr sz="1200">
                <a:latin typeface="Lato" panose="020F0502020204030203" pitchFamily="34" charset="0"/>
              </a:defRPr>
            </a:lvl5pPr>
            <a:lvl6pPr marL="1433700" indent="-170100">
              <a:lnSpc>
                <a:spcPct val="100000"/>
              </a:lnSpc>
              <a:defRPr sz="1103"/>
            </a:lvl6pPr>
            <a:lvl7pPr marL="1674000" indent="-170100">
              <a:lnSpc>
                <a:spcPct val="100000"/>
              </a:lnSpc>
              <a:defRPr sz="1103"/>
            </a:lvl7pPr>
            <a:lvl8pPr marL="1906200" indent="-170100">
              <a:lnSpc>
                <a:spcPct val="100000"/>
              </a:lnSpc>
              <a:defRPr sz="1103"/>
            </a:lvl8pPr>
            <a:lvl9pPr marL="2135700" indent="-170100">
              <a:lnSpc>
                <a:spcPct val="100000"/>
              </a:lnSpc>
              <a:defRPr sz="110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128942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DE514-B9D5-4E6A-B99C-10D5D54F711D}"/>
              </a:ext>
            </a:extLst>
          </p:cNvPr>
          <p:cNvSpPr>
            <a:spLocks noGrp="1"/>
          </p:cNvSpPr>
          <p:nvPr>
            <p:ph type="title" hasCustomPrompt="1"/>
          </p:nvPr>
        </p:nvSpPr>
        <p:spPr>
          <a:xfrm>
            <a:off x="457200" y="842400"/>
            <a:ext cx="8305200" cy="1789200"/>
          </a:xfrm>
          <a:prstGeom prst="rect">
            <a:avLst/>
          </a:prstGeom>
        </p:spPr>
        <p:txBody>
          <a:bodyPr anchor="b">
            <a:normAutofit/>
          </a:bodyPr>
          <a:lstStyle>
            <a:lvl1pPr>
              <a:defRPr sz="3600" b="1">
                <a:solidFill>
                  <a:srgbClr val="1B4D81"/>
                </a:solidFill>
                <a:latin typeface="Lato" panose="020F0502020204030203" pitchFamily="34" charset="0"/>
              </a:defRPr>
            </a:lvl1pPr>
          </a:lstStyle>
          <a:p>
            <a:r>
              <a:rPr lang="en-US" dirty="0"/>
              <a:t>Click to edit Master header style</a:t>
            </a:r>
          </a:p>
        </p:txBody>
      </p:sp>
      <p:sp>
        <p:nvSpPr>
          <p:cNvPr id="3" name="Text Placeholder 2">
            <a:extLst>
              <a:ext uri="{FF2B5EF4-FFF2-40B4-BE49-F238E27FC236}">
                <a16:creationId xmlns:a16="http://schemas.microsoft.com/office/drawing/2014/main" id="{D4E28C70-277B-4B74-B137-487CD1BFD7CB}"/>
              </a:ext>
            </a:extLst>
          </p:cNvPr>
          <p:cNvSpPr>
            <a:spLocks noGrp="1"/>
          </p:cNvSpPr>
          <p:nvPr>
            <p:ph type="body" idx="1"/>
          </p:nvPr>
        </p:nvSpPr>
        <p:spPr>
          <a:xfrm>
            <a:off x="457200" y="2703600"/>
            <a:ext cx="8305200" cy="1242000"/>
          </a:xfrm>
          <a:prstGeom prst="rect">
            <a:avLst/>
          </a:prstGeom>
        </p:spPr>
        <p:txBody>
          <a:bodyPr anchor="b">
            <a:normAutofit/>
          </a:bodyPr>
          <a:lstStyle>
            <a:lvl1pPr marL="0" indent="0">
              <a:spcBef>
                <a:spcPts val="100"/>
              </a:spcBef>
              <a:buNone/>
              <a:defRPr sz="1800">
                <a:solidFill>
                  <a:srgbClr val="393A39"/>
                </a:solidFill>
                <a:latin typeface="Lato" panose="020F0502020204030203" pitchFamily="34" charset="0"/>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Edit Master text styles</a:t>
            </a:r>
          </a:p>
        </p:txBody>
      </p:sp>
    </p:spTree>
    <p:extLst>
      <p:ext uri="{BB962C8B-B14F-4D97-AF65-F5344CB8AC3E}">
        <p14:creationId xmlns:p14="http://schemas.microsoft.com/office/powerpoint/2010/main" val="21604661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C183CD7-383B-48A0-8B71-F06BC83DEDB6}"/>
              </a:ext>
            </a:extLst>
          </p:cNvPr>
          <p:cNvSpPr>
            <a:spLocks noGrp="1"/>
          </p:cNvSpPr>
          <p:nvPr>
            <p:ph sz="half" idx="1"/>
          </p:nvPr>
        </p:nvSpPr>
        <p:spPr>
          <a:xfrm>
            <a:off x="457200" y="1332000"/>
            <a:ext cx="4111200" cy="3752837"/>
          </a:xfrm>
          <a:prstGeom prst="rect">
            <a:avLst/>
          </a:prstGeom>
        </p:spPr>
        <p:txBody>
          <a:bodyPr>
            <a:normAutofit/>
          </a:bodyPr>
          <a:lstStyle>
            <a:lvl1pPr>
              <a:defRPr sz="1403">
                <a:solidFill>
                  <a:srgbClr val="393A39"/>
                </a:solidFill>
                <a:latin typeface="Lato" panose="020F0502020204030203" pitchFamily="34" charset="0"/>
              </a:defRPr>
            </a:lvl1pPr>
            <a:lvl2pPr marL="469800" indent="-175500">
              <a:buFontTx/>
              <a:buChar char="‒"/>
              <a:defRPr sz="1200">
                <a:solidFill>
                  <a:srgbClr val="393A39"/>
                </a:solidFill>
                <a:latin typeface="Lato" panose="020F0502020204030203" pitchFamily="34" charset="0"/>
              </a:defRPr>
            </a:lvl2pPr>
            <a:lvl3pPr>
              <a:defRPr sz="1103">
                <a:solidFill>
                  <a:srgbClr val="393A39"/>
                </a:solidFill>
                <a:latin typeface="Lato" panose="020F0502020204030203" pitchFamily="34" charset="0"/>
              </a:defRPr>
            </a:lvl3pPr>
            <a:lvl4pPr marL="1064813" indent="-214313">
              <a:lnSpc>
                <a:spcPct val="100000"/>
              </a:lnSpc>
              <a:buFont typeface="Arial" panose="020B0604020202020204" pitchFamily="34" charset="0"/>
              <a:buChar char="•"/>
              <a:defRPr sz="1103">
                <a:latin typeface="Lato" panose="020F0502020204030203" pitchFamily="34" charset="0"/>
              </a:defRPr>
            </a:lvl4pPr>
            <a:lvl5pPr marL="1252800" indent="-170100">
              <a:lnSpc>
                <a:spcPct val="100000"/>
              </a:lnSpc>
              <a:buFont typeface="Arial" panose="020B0604020202020204" pitchFamily="34" charset="0"/>
              <a:buChar char="•"/>
              <a:defRPr sz="1103">
                <a:latin typeface="Lato" panose="020F0502020204030203" pitchFamily="34" charset="0"/>
              </a:defRPr>
            </a:lvl5pPr>
            <a:lvl6pPr marL="1433700" indent="-170100">
              <a:lnSpc>
                <a:spcPct val="100000"/>
              </a:lnSpc>
              <a:defRPr sz="1103"/>
            </a:lvl6pPr>
            <a:lvl7pPr marL="1674000" indent="-170100">
              <a:lnSpc>
                <a:spcPct val="100000"/>
              </a:lnSpc>
              <a:defRPr sz="1103"/>
            </a:lvl7pPr>
            <a:lvl8pPr marL="1906200" indent="-170100">
              <a:lnSpc>
                <a:spcPct val="100000"/>
              </a:lnSpc>
              <a:defRPr sz="1103"/>
            </a:lvl8pPr>
            <a:lvl9pPr marL="2135700" indent="-170100">
              <a:lnSpc>
                <a:spcPct val="100000"/>
              </a:lnSpc>
              <a:defRPr sz="110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3355965-8388-42DC-8FE0-FECC99CDC81E}"/>
              </a:ext>
            </a:extLst>
          </p:cNvPr>
          <p:cNvSpPr>
            <a:spLocks noGrp="1"/>
          </p:cNvSpPr>
          <p:nvPr>
            <p:ph sz="half" idx="2"/>
          </p:nvPr>
        </p:nvSpPr>
        <p:spPr>
          <a:xfrm>
            <a:off x="4726800" y="1332000"/>
            <a:ext cx="4035600" cy="3752837"/>
          </a:xfrm>
          <a:prstGeom prst="rect">
            <a:avLst/>
          </a:prstGeom>
        </p:spPr>
        <p:txBody>
          <a:bodyPr>
            <a:normAutofit/>
          </a:bodyPr>
          <a:lstStyle>
            <a:lvl1pPr>
              <a:defRPr sz="1403">
                <a:solidFill>
                  <a:srgbClr val="393A39"/>
                </a:solidFill>
                <a:latin typeface="Lato" panose="020F0502020204030203" pitchFamily="34" charset="0"/>
              </a:defRPr>
            </a:lvl1pPr>
            <a:lvl2pPr marL="469800" indent="-175500">
              <a:buFontTx/>
              <a:buChar char="‒"/>
              <a:defRPr sz="1200">
                <a:solidFill>
                  <a:srgbClr val="393A39"/>
                </a:solidFill>
                <a:latin typeface="Lato" panose="020F0502020204030203" pitchFamily="34" charset="0"/>
              </a:defRPr>
            </a:lvl2pPr>
            <a:lvl3pPr>
              <a:defRPr sz="1103">
                <a:solidFill>
                  <a:srgbClr val="393A39"/>
                </a:solidFill>
                <a:latin typeface="Lato" panose="020F0502020204030203" pitchFamily="34" charset="0"/>
              </a:defRPr>
            </a:lvl3pPr>
            <a:lvl4pPr marL="1020600" indent="-170100">
              <a:lnSpc>
                <a:spcPct val="100000"/>
              </a:lnSpc>
              <a:buFont typeface="Arial" panose="020B0604020202020204" pitchFamily="34" charset="0"/>
              <a:buChar char="•"/>
              <a:defRPr sz="1103">
                <a:latin typeface="Lato" panose="020F0502020204030203" pitchFamily="34" charset="0"/>
              </a:defRPr>
            </a:lvl4pPr>
            <a:lvl5pPr marL="1252800" indent="-170100">
              <a:lnSpc>
                <a:spcPct val="100000"/>
              </a:lnSpc>
              <a:buFont typeface="Arial" panose="020B0604020202020204" pitchFamily="34" charset="0"/>
              <a:buChar char="•"/>
              <a:defRPr sz="1103">
                <a:latin typeface="Lato" panose="020F0502020204030203" pitchFamily="34" charset="0"/>
              </a:defRPr>
            </a:lvl5pPr>
            <a:lvl6pPr marL="1433700" indent="-170100">
              <a:lnSpc>
                <a:spcPct val="100000"/>
              </a:lnSpc>
              <a:defRPr sz="1103"/>
            </a:lvl6pPr>
            <a:lvl7pPr marL="1674000" indent="-170100">
              <a:lnSpc>
                <a:spcPct val="100000"/>
              </a:lnSpc>
              <a:defRPr sz="1103"/>
            </a:lvl7pPr>
            <a:lvl8pPr marL="1906200" indent="-170100">
              <a:lnSpc>
                <a:spcPct val="100000"/>
              </a:lnSpc>
              <a:defRPr sz="1103"/>
            </a:lvl8pPr>
            <a:lvl9pPr marL="2135700" indent="-170100">
              <a:lnSpc>
                <a:spcPct val="100000"/>
              </a:lnSpc>
              <a:defRPr sz="110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itle 1">
            <a:extLst>
              <a:ext uri="{FF2B5EF4-FFF2-40B4-BE49-F238E27FC236}">
                <a16:creationId xmlns:a16="http://schemas.microsoft.com/office/drawing/2014/main" id="{F0C35649-F5E1-436D-BCBC-468BEAF27C9D}"/>
              </a:ext>
            </a:extLst>
          </p:cNvPr>
          <p:cNvSpPr>
            <a:spLocks noGrp="1"/>
          </p:cNvSpPr>
          <p:nvPr>
            <p:ph type="title"/>
          </p:nvPr>
        </p:nvSpPr>
        <p:spPr>
          <a:xfrm>
            <a:off x="457200" y="590400"/>
            <a:ext cx="8305200" cy="742950"/>
          </a:xfrm>
          <a:prstGeom prst="rect">
            <a:avLst/>
          </a:prstGeom>
        </p:spPr>
        <p:txBody>
          <a:bodyPr anchor="t">
            <a:normAutofit/>
          </a:bodyPr>
          <a:lstStyle>
            <a:lvl1pPr>
              <a:defRPr sz="2400" b="1">
                <a:solidFill>
                  <a:srgbClr val="1B4D81"/>
                </a:solidFill>
                <a:latin typeface="Lato" panose="020F050202020403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6552444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ntent with Picture with Fil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p:nvSpPr>
        <p:spPr>
          <a:xfrm>
            <a:off x="3887788" y="0"/>
            <a:ext cx="5256212" cy="5143500"/>
          </a:xfrm>
          <a:prstGeom prst="rect">
            <a:avLst/>
          </a:prstGeom>
          <a:solidFill>
            <a:srgbClr val="D3E2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20800"/>
            <a:ext cx="2949575" cy="800100"/>
          </a:xfrm>
          <a:prstGeom prst="rect">
            <a:avLst/>
          </a:prstGeom>
        </p:spPr>
        <p:txBody>
          <a:bodyPr anchor="b">
            <a:normAutofit/>
          </a:bodyPr>
          <a:lstStyle>
            <a:lvl1pPr>
              <a:defRPr sz="2400" b="1">
                <a:solidFill>
                  <a:srgbClr val="1B4D81"/>
                </a:solidFill>
                <a:latin typeface="Lato" panose="020F0502020204030203" pitchFamily="34" charset="0"/>
              </a:defRPr>
            </a:lvl1pPr>
          </a:lstStyle>
          <a:p>
            <a:r>
              <a:rPr lang="en-US"/>
              <a:t>Click to edit Master title style</a:t>
            </a:r>
            <a:endParaRPr lang="en-US" dirty="0"/>
          </a:p>
        </p:txBody>
      </p:sp>
      <p:sp>
        <p:nvSpPr>
          <p:cNvPr id="8" name="Content Placeholder 3">
            <a:extLst>
              <a:ext uri="{FF2B5EF4-FFF2-40B4-BE49-F238E27FC236}">
                <a16:creationId xmlns:a16="http://schemas.microsoft.com/office/drawing/2014/main" id="{1DC379B0-B7F6-4942-A1A3-CADED67F6B32}"/>
              </a:ext>
            </a:extLst>
          </p:cNvPr>
          <p:cNvSpPr>
            <a:spLocks noGrp="1"/>
          </p:cNvSpPr>
          <p:nvPr>
            <p:ph sz="quarter" idx="11" hasCustomPrompt="1"/>
          </p:nvPr>
        </p:nvSpPr>
        <p:spPr>
          <a:xfrm>
            <a:off x="4114800" y="209550"/>
            <a:ext cx="4800600" cy="4724400"/>
          </a:xfrm>
          <a:noFill/>
        </p:spPr>
        <p:txBody>
          <a:bodyPr/>
          <a:lstStyle>
            <a:lvl2pPr marL="469800" indent="-175500">
              <a:buFontTx/>
              <a:buChar char="‒"/>
              <a:defRPr/>
            </a:lvl2pPr>
            <a:lvl3pPr>
              <a:defRPr/>
            </a:lvl3pPr>
          </a:lstStyle>
          <a:p>
            <a:pPr lvl="0"/>
            <a:r>
              <a:rPr lang="en-US" dirty="0"/>
              <a:t>Click to add transparent background image</a:t>
            </a:r>
          </a:p>
          <a:p>
            <a:pPr lvl="1"/>
            <a:r>
              <a:rPr lang="en-US" dirty="0"/>
              <a:t>Second level</a:t>
            </a:r>
          </a:p>
          <a:p>
            <a:pPr lvl="2"/>
            <a:r>
              <a:rPr lang="en-US" dirty="0"/>
              <a:t>Third level</a:t>
            </a:r>
          </a:p>
        </p:txBody>
      </p:sp>
      <p:sp>
        <p:nvSpPr>
          <p:cNvPr id="5" name="Content Placeholder 3">
            <a:extLst>
              <a:ext uri="{FF2B5EF4-FFF2-40B4-BE49-F238E27FC236}">
                <a16:creationId xmlns:a16="http://schemas.microsoft.com/office/drawing/2014/main" id="{B59D9A38-D1D3-4C7D-A204-0D4D6C3813FF}"/>
              </a:ext>
            </a:extLst>
          </p:cNvPr>
          <p:cNvSpPr>
            <a:spLocks noGrp="1"/>
          </p:cNvSpPr>
          <p:nvPr>
            <p:ph sz="half" idx="10"/>
          </p:nvPr>
        </p:nvSpPr>
        <p:spPr>
          <a:xfrm>
            <a:off x="457200" y="1620000"/>
            <a:ext cx="2949575" cy="3162300"/>
          </a:xfrm>
          <a:prstGeom prst="rect">
            <a:avLst/>
          </a:prstGeom>
        </p:spPr>
        <p:txBody>
          <a:bodyPr>
            <a:normAutofit/>
          </a:bodyPr>
          <a:lstStyle>
            <a:lvl1pPr>
              <a:lnSpc>
                <a:spcPct val="100000"/>
              </a:lnSpc>
              <a:defRPr sz="1400">
                <a:solidFill>
                  <a:srgbClr val="393A39"/>
                </a:solidFill>
                <a:latin typeface="Lato" panose="020F0502020204030203" pitchFamily="34" charset="0"/>
              </a:defRPr>
            </a:lvl1pPr>
            <a:lvl2pPr marL="469800" indent="-175500">
              <a:lnSpc>
                <a:spcPct val="100000"/>
              </a:lnSpc>
              <a:buFontTx/>
              <a:buChar char="‒"/>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020600" indent="-170100">
              <a:lnSpc>
                <a:spcPct val="100000"/>
              </a:lnSpc>
              <a:buFont typeface="Arial" panose="020B0604020202020204" pitchFamily="34" charset="0"/>
              <a:buChar char="•"/>
              <a:defRPr sz="1103">
                <a:latin typeface="Lato" panose="020F0502020204030203" pitchFamily="34" charset="0"/>
              </a:defRPr>
            </a:lvl4pPr>
            <a:lvl5pPr marL="1297013" indent="-170100">
              <a:lnSpc>
                <a:spcPct val="100000"/>
              </a:lnSpc>
              <a:buFont typeface="Arial" panose="020B0604020202020204" pitchFamily="34" charset="0"/>
              <a:buChar char="•"/>
              <a:defRPr sz="1103">
                <a:latin typeface="Lato" panose="020F0502020204030203" pitchFamily="34" charset="0"/>
              </a:defRPr>
            </a:lvl5pPr>
            <a:lvl6pPr marL="1433700" indent="-170100">
              <a:lnSpc>
                <a:spcPct val="100000"/>
              </a:lnSpc>
              <a:defRPr sz="1103"/>
            </a:lvl6pPr>
            <a:lvl7pPr marL="1674000" indent="-170100">
              <a:lnSpc>
                <a:spcPct val="100000"/>
              </a:lnSpc>
              <a:defRPr sz="1103"/>
            </a:lvl7pPr>
            <a:lvl8pPr marL="1906200" indent="-170100">
              <a:lnSpc>
                <a:spcPct val="100000"/>
              </a:lnSpc>
              <a:defRPr sz="1103"/>
            </a:lvl8pPr>
            <a:lvl9pPr marL="2135700" indent="-170100">
              <a:lnSpc>
                <a:spcPct val="100000"/>
              </a:lnSpc>
              <a:defRPr sz="1103"/>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665346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ontent with Small Picture with Fill">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A16AAA2-A7C1-4541-8877-3F69DB6229BC}"/>
              </a:ext>
            </a:extLst>
          </p:cNvPr>
          <p:cNvSpPr/>
          <p:nvPr/>
        </p:nvSpPr>
        <p:spPr>
          <a:xfrm>
            <a:off x="6172200" y="0"/>
            <a:ext cx="2971800" cy="5143500"/>
          </a:xfrm>
          <a:prstGeom prst="rect">
            <a:avLst/>
          </a:prstGeom>
          <a:solidFill>
            <a:srgbClr val="D3E2E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20800"/>
            <a:ext cx="5313362" cy="800100"/>
          </a:xfrm>
          <a:prstGeom prst="rect">
            <a:avLst/>
          </a:prstGeom>
        </p:spPr>
        <p:txBody>
          <a:bodyPr anchor="b">
            <a:normAutofit/>
          </a:bodyPr>
          <a:lstStyle>
            <a:lvl1pPr>
              <a:defRPr sz="2400" b="1">
                <a:solidFill>
                  <a:srgbClr val="1B4D81"/>
                </a:solidFill>
                <a:latin typeface="Lato" panose="020F0502020204030203" pitchFamily="34" charset="0"/>
              </a:defRPr>
            </a:lvl1pPr>
          </a:lstStyle>
          <a:p>
            <a:r>
              <a:rPr lang="en-US"/>
              <a:t>Click to edit Master title style</a:t>
            </a:r>
            <a:endParaRPr lang="en-US" dirty="0"/>
          </a:p>
        </p:txBody>
      </p:sp>
      <p:sp>
        <p:nvSpPr>
          <p:cNvPr id="8" name="Content Placeholder 3">
            <a:extLst>
              <a:ext uri="{FF2B5EF4-FFF2-40B4-BE49-F238E27FC236}">
                <a16:creationId xmlns:a16="http://schemas.microsoft.com/office/drawing/2014/main" id="{1DC379B0-B7F6-4942-A1A3-CADED67F6B32}"/>
              </a:ext>
            </a:extLst>
          </p:cNvPr>
          <p:cNvSpPr>
            <a:spLocks noGrp="1"/>
          </p:cNvSpPr>
          <p:nvPr>
            <p:ph sz="quarter" idx="11" hasCustomPrompt="1"/>
          </p:nvPr>
        </p:nvSpPr>
        <p:spPr>
          <a:xfrm>
            <a:off x="6400800" y="209550"/>
            <a:ext cx="2514600" cy="4724400"/>
          </a:xfrm>
          <a:noFill/>
        </p:spPr>
        <p:txBody>
          <a:bodyPr/>
          <a:lstStyle>
            <a:lvl2pPr marL="469800" indent="-175500">
              <a:buFontTx/>
              <a:buChar char="‒"/>
              <a:defRPr/>
            </a:lvl2pPr>
            <a:lvl3pPr>
              <a:defRPr/>
            </a:lvl3pPr>
          </a:lstStyle>
          <a:p>
            <a:pPr lvl="0"/>
            <a:r>
              <a:rPr lang="en-US" dirty="0"/>
              <a:t>Click to add transparent background image</a:t>
            </a:r>
          </a:p>
          <a:p>
            <a:pPr lvl="1"/>
            <a:r>
              <a:rPr lang="en-US" dirty="0"/>
              <a:t>Second level</a:t>
            </a:r>
          </a:p>
          <a:p>
            <a:pPr lvl="2"/>
            <a:r>
              <a:rPr lang="en-US" dirty="0"/>
              <a:t>Third level</a:t>
            </a:r>
          </a:p>
        </p:txBody>
      </p:sp>
      <p:sp>
        <p:nvSpPr>
          <p:cNvPr id="5" name="Content Placeholder 3">
            <a:extLst>
              <a:ext uri="{FF2B5EF4-FFF2-40B4-BE49-F238E27FC236}">
                <a16:creationId xmlns:a16="http://schemas.microsoft.com/office/drawing/2014/main" id="{B59D9A38-D1D3-4C7D-A204-0D4D6C3813FF}"/>
              </a:ext>
            </a:extLst>
          </p:cNvPr>
          <p:cNvSpPr>
            <a:spLocks noGrp="1"/>
          </p:cNvSpPr>
          <p:nvPr>
            <p:ph sz="half" idx="10"/>
          </p:nvPr>
        </p:nvSpPr>
        <p:spPr>
          <a:xfrm>
            <a:off x="457200" y="1620000"/>
            <a:ext cx="5313362" cy="3162300"/>
          </a:xfrm>
          <a:prstGeom prst="rect">
            <a:avLst/>
          </a:prstGeom>
        </p:spPr>
        <p:txBody>
          <a:bodyPr numCol="1">
            <a:normAutofit/>
          </a:bodyPr>
          <a:lstStyle>
            <a:lvl1pPr>
              <a:lnSpc>
                <a:spcPct val="100000"/>
              </a:lnSpc>
              <a:defRPr sz="1400">
                <a:solidFill>
                  <a:srgbClr val="393A39"/>
                </a:solidFill>
                <a:latin typeface="Lato" panose="020F0502020204030203" pitchFamily="34" charset="0"/>
              </a:defRPr>
            </a:lvl1pPr>
            <a:lvl2pPr marL="469800" indent="-175500">
              <a:lnSpc>
                <a:spcPct val="100000"/>
              </a:lnSpc>
              <a:buFontTx/>
              <a:buChar char="‒"/>
              <a:defRPr sz="1200">
                <a:solidFill>
                  <a:srgbClr val="393A39"/>
                </a:solidFill>
                <a:latin typeface="Lato" panose="020F0502020204030203" pitchFamily="34" charset="0"/>
              </a:defRPr>
            </a:lvl2pPr>
            <a:lvl3pPr>
              <a:lnSpc>
                <a:spcPct val="100000"/>
              </a:lnSpc>
              <a:defRPr sz="1100">
                <a:solidFill>
                  <a:srgbClr val="393A39"/>
                </a:solidFill>
                <a:latin typeface="Lato" panose="020F0502020204030203" pitchFamily="34" charset="0"/>
              </a:defRPr>
            </a:lvl3pPr>
            <a:lvl4pPr marL="10206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000">
                <a:latin typeface="Lato" panose="020F0502020204030203" pitchFamily="34" charset="0"/>
              </a:defRPr>
            </a:lvl4pPr>
            <a:lvl5pPr marL="12528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998">
                <a:latin typeface="Lato" panose="020F0502020204030203" pitchFamily="34" charset="0"/>
              </a:defRPr>
            </a:lvl5pPr>
            <a:lvl6pPr marL="1477913" marR="0" indent="-214313"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900"/>
            </a:lvl6pPr>
            <a:lvl7pPr marL="16740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100"/>
            </a:lvl7pPr>
            <a:lvl8pPr marL="19062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1800"/>
            </a:lvl8pPr>
            <a:lvl9pPr marL="2135700" marR="0" indent="-170100" algn="l" defTabSz="914378" rtl="0" eaLnBrk="1" fontAlgn="auto" latinLnBrk="0" hangingPunct="1">
              <a:lnSpc>
                <a:spcPct val="100000"/>
              </a:lnSpc>
              <a:spcBef>
                <a:spcPts val="500"/>
              </a:spcBef>
              <a:spcAft>
                <a:spcPts val="0"/>
              </a:spcAft>
              <a:buClrTx/>
              <a:buSzTx/>
              <a:buFont typeface="Arial" panose="020B0604020202020204" pitchFamily="34" charset="0"/>
              <a:buChar char="•"/>
              <a:tabLst/>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kumimoji="0" lang="en-US" sz="1100" b="0" i="0" u="none" strike="noStrike" kern="1200" cap="none" spc="0" normalizeH="0" baseline="0" noProof="0" dirty="0">
              <a:ln>
                <a:noFill/>
              </a:ln>
              <a:solidFill>
                <a:srgbClr val="393A39"/>
              </a:solidFill>
              <a:effectLst/>
              <a:uLnTx/>
              <a:uFillTx/>
              <a:latin typeface="Lato" panose="020F0502020204030203" pitchFamily="34" charset="0"/>
              <a:ea typeface="+mn-ea"/>
              <a:cs typeface="+mn-cs"/>
            </a:endParaRPr>
          </a:p>
        </p:txBody>
      </p:sp>
    </p:spTree>
    <p:extLst>
      <p:ext uri="{BB962C8B-B14F-4D97-AF65-F5344CB8AC3E}">
        <p14:creationId xmlns:p14="http://schemas.microsoft.com/office/powerpoint/2010/main" val="2957232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04774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Slide Two Presenter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2AAA8A8-3946-DE4F-97CB-CBC48B9F7A60}"/>
              </a:ext>
            </a:extLst>
          </p:cNvPr>
          <p:cNvSpPr/>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 name="Title 1">
            <a:extLst>
              <a:ext uri="{FF2B5EF4-FFF2-40B4-BE49-F238E27FC236}">
                <a16:creationId xmlns:a16="http://schemas.microsoft.com/office/drawing/2014/main" id="{04FDE514-B9D5-4E6A-B99C-10D5D54F711D}"/>
              </a:ext>
            </a:extLst>
          </p:cNvPr>
          <p:cNvSpPr>
            <a:spLocks noGrp="1"/>
          </p:cNvSpPr>
          <p:nvPr>
            <p:ph type="title"/>
          </p:nvPr>
        </p:nvSpPr>
        <p:spPr>
          <a:xfrm>
            <a:off x="457200" y="3028950"/>
            <a:ext cx="8062912" cy="1231900"/>
          </a:xfrm>
          <a:prstGeom prst="rect">
            <a:avLst/>
          </a:prstGeom>
        </p:spPr>
        <p:txBody>
          <a:bodyPr anchor="b">
            <a:normAutofit/>
          </a:bodyPr>
          <a:lstStyle>
            <a:lvl1pPr>
              <a:defRPr sz="3600" b="1">
                <a:solidFill>
                  <a:schemeClr val="bg1"/>
                </a:solidFill>
                <a:latin typeface="Lato" panose="020F0502020204030203" pitchFamily="34" charset="0"/>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4E28C70-277B-4B74-B137-487CD1BFD7CB}"/>
              </a:ext>
            </a:extLst>
          </p:cNvPr>
          <p:cNvSpPr>
            <a:spLocks noGrp="1"/>
          </p:cNvSpPr>
          <p:nvPr>
            <p:ph type="body" idx="1" hasCustomPrompt="1"/>
          </p:nvPr>
        </p:nvSpPr>
        <p:spPr>
          <a:xfrm>
            <a:off x="457200" y="4267777"/>
            <a:ext cx="1837944" cy="349250"/>
          </a:xfrm>
          <a:prstGeom prst="rect">
            <a:avLst/>
          </a:prstGeom>
        </p:spPr>
        <p:txBody>
          <a:bodyPr anchor="b">
            <a:normAutofit/>
          </a:bodyPr>
          <a:lstStyle>
            <a:lvl1pPr marL="0" indent="0">
              <a:spcBef>
                <a:spcPts val="100"/>
              </a:spcBef>
              <a:buNone/>
              <a:defRPr sz="1800">
                <a:solidFill>
                  <a:schemeClr val="bg2"/>
                </a:solidFill>
                <a:latin typeface="Lato" panose="020F0502020204030203" pitchFamily="34" charset="0"/>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Name</a:t>
            </a:r>
          </a:p>
        </p:txBody>
      </p:sp>
      <p:sp>
        <p:nvSpPr>
          <p:cNvPr id="4" name="Text Placeholder 2">
            <a:extLst>
              <a:ext uri="{FF2B5EF4-FFF2-40B4-BE49-F238E27FC236}">
                <a16:creationId xmlns:a16="http://schemas.microsoft.com/office/drawing/2014/main" id="{68E08046-4BE1-4FB9-890C-3BAA6099F53A}"/>
              </a:ext>
            </a:extLst>
          </p:cNvPr>
          <p:cNvSpPr>
            <a:spLocks noGrp="1"/>
          </p:cNvSpPr>
          <p:nvPr>
            <p:ph type="body" idx="10" hasCustomPrompt="1"/>
          </p:nvPr>
        </p:nvSpPr>
        <p:spPr>
          <a:xfrm>
            <a:off x="457200" y="4540827"/>
            <a:ext cx="1837944" cy="453190"/>
          </a:xfrm>
          <a:prstGeom prst="rect">
            <a:avLst/>
          </a:prstGeom>
        </p:spPr>
        <p:txBody>
          <a:bodyPr>
            <a:normAutofit/>
          </a:bodyPr>
          <a:lstStyle>
            <a:lvl1pPr marL="0" indent="0">
              <a:spcBef>
                <a:spcPts val="100"/>
              </a:spcBef>
              <a:buNone/>
              <a:defRPr sz="1200" b="0" i="0">
                <a:solidFill>
                  <a:schemeClr val="bg2"/>
                </a:solidFill>
                <a:latin typeface="Lato Light" panose="020F0302020204030203" pitchFamily="34" charset="77"/>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Title, company</a:t>
            </a:r>
          </a:p>
        </p:txBody>
      </p:sp>
      <p:sp>
        <p:nvSpPr>
          <p:cNvPr id="5" name="Text Placeholder 2">
            <a:extLst>
              <a:ext uri="{FF2B5EF4-FFF2-40B4-BE49-F238E27FC236}">
                <a16:creationId xmlns:a16="http://schemas.microsoft.com/office/drawing/2014/main" id="{286E2C5B-58AD-4D69-8653-58174ACC8AD7}"/>
              </a:ext>
            </a:extLst>
          </p:cNvPr>
          <p:cNvSpPr>
            <a:spLocks noGrp="1"/>
          </p:cNvSpPr>
          <p:nvPr>
            <p:ph type="body" idx="11" hasCustomPrompt="1"/>
          </p:nvPr>
        </p:nvSpPr>
        <p:spPr>
          <a:xfrm>
            <a:off x="2559600" y="4269600"/>
            <a:ext cx="1837944" cy="349250"/>
          </a:xfrm>
          <a:prstGeom prst="rect">
            <a:avLst/>
          </a:prstGeom>
        </p:spPr>
        <p:txBody>
          <a:bodyPr anchor="b">
            <a:normAutofit/>
          </a:bodyPr>
          <a:lstStyle>
            <a:lvl1pPr marL="0" indent="0">
              <a:spcBef>
                <a:spcPts val="100"/>
              </a:spcBef>
              <a:buNone/>
              <a:defRPr sz="1800">
                <a:solidFill>
                  <a:schemeClr val="bg2"/>
                </a:solidFill>
                <a:latin typeface="Lato" panose="020F0502020204030203" pitchFamily="34" charset="0"/>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Name</a:t>
            </a:r>
          </a:p>
        </p:txBody>
      </p:sp>
      <p:sp>
        <p:nvSpPr>
          <p:cNvPr id="6" name="Text Placeholder 2">
            <a:extLst>
              <a:ext uri="{FF2B5EF4-FFF2-40B4-BE49-F238E27FC236}">
                <a16:creationId xmlns:a16="http://schemas.microsoft.com/office/drawing/2014/main" id="{8599CD08-F90D-4D15-9B4E-79BB92E4CDF2}"/>
              </a:ext>
            </a:extLst>
          </p:cNvPr>
          <p:cNvSpPr>
            <a:spLocks noGrp="1"/>
          </p:cNvSpPr>
          <p:nvPr>
            <p:ph type="body" idx="12" hasCustomPrompt="1"/>
          </p:nvPr>
        </p:nvSpPr>
        <p:spPr>
          <a:xfrm>
            <a:off x="2559600" y="4539600"/>
            <a:ext cx="1837944" cy="453190"/>
          </a:xfrm>
          <a:prstGeom prst="rect">
            <a:avLst/>
          </a:prstGeom>
        </p:spPr>
        <p:txBody>
          <a:bodyPr>
            <a:normAutofit/>
          </a:bodyPr>
          <a:lstStyle>
            <a:lvl1pPr marL="0" indent="0">
              <a:spcBef>
                <a:spcPts val="100"/>
              </a:spcBef>
              <a:buNone/>
              <a:defRPr sz="1200" b="0" i="0">
                <a:solidFill>
                  <a:schemeClr val="bg2"/>
                </a:solidFill>
                <a:latin typeface="Lato Light" panose="020F0302020204030203" pitchFamily="34" charset="77"/>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Title, company</a:t>
            </a:r>
          </a:p>
        </p:txBody>
      </p:sp>
    </p:spTree>
    <p:extLst>
      <p:ext uri="{BB962C8B-B14F-4D97-AF65-F5344CB8AC3E}">
        <p14:creationId xmlns:p14="http://schemas.microsoft.com/office/powerpoint/2010/main" val="3869858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Title Slide with Picture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DE514-B9D5-4E6A-B99C-10D5D54F711D}"/>
              </a:ext>
            </a:extLst>
          </p:cNvPr>
          <p:cNvSpPr>
            <a:spLocks noGrp="1"/>
          </p:cNvSpPr>
          <p:nvPr>
            <p:ph type="title"/>
          </p:nvPr>
        </p:nvSpPr>
        <p:spPr>
          <a:xfrm>
            <a:off x="396000" y="1282701"/>
            <a:ext cx="8062912" cy="2139950"/>
          </a:xfrm>
          <a:prstGeom prst="rect">
            <a:avLst/>
          </a:prstGeom>
        </p:spPr>
        <p:txBody>
          <a:bodyPr anchor="b">
            <a:normAutofit/>
          </a:bodyPr>
          <a:lstStyle>
            <a:lvl1pPr>
              <a:defRPr sz="3600" b="1">
                <a:solidFill>
                  <a:srgbClr val="1B4D81"/>
                </a:solidFill>
                <a:latin typeface="Lato" panose="020F0502020204030203" pitchFamily="34" charset="0"/>
              </a:defRPr>
            </a:lvl1pPr>
          </a:lstStyle>
          <a:p>
            <a:r>
              <a:rPr lang="en-US"/>
              <a:t>Click to edit Master title style</a:t>
            </a:r>
            <a:endParaRPr lang="en-US" dirty="0"/>
          </a:p>
        </p:txBody>
      </p:sp>
      <p:sp>
        <p:nvSpPr>
          <p:cNvPr id="8" name="Text Placeholder 2">
            <a:extLst>
              <a:ext uri="{FF2B5EF4-FFF2-40B4-BE49-F238E27FC236}">
                <a16:creationId xmlns:a16="http://schemas.microsoft.com/office/drawing/2014/main" id="{04FF62A3-F460-4741-8342-309E52138A71}"/>
              </a:ext>
            </a:extLst>
          </p:cNvPr>
          <p:cNvSpPr>
            <a:spLocks noGrp="1"/>
          </p:cNvSpPr>
          <p:nvPr>
            <p:ph type="body" idx="1" hasCustomPrompt="1"/>
          </p:nvPr>
        </p:nvSpPr>
        <p:spPr>
          <a:xfrm>
            <a:off x="1602000" y="3436567"/>
            <a:ext cx="1836821" cy="349250"/>
          </a:xfrm>
          <a:prstGeom prst="rect">
            <a:avLst/>
          </a:prstGeom>
        </p:spPr>
        <p:txBody>
          <a:bodyPr anchor="b">
            <a:normAutofit/>
          </a:bodyPr>
          <a:lstStyle>
            <a:lvl1pPr marL="0" indent="0">
              <a:spcBef>
                <a:spcPts val="100"/>
              </a:spcBef>
              <a:buNone/>
              <a:defRPr sz="1800">
                <a:solidFill>
                  <a:srgbClr val="393A39"/>
                </a:solidFill>
                <a:latin typeface="Lato" panose="020F0502020204030203" pitchFamily="34" charset="0"/>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Name</a:t>
            </a:r>
          </a:p>
        </p:txBody>
      </p:sp>
      <p:sp>
        <p:nvSpPr>
          <p:cNvPr id="9" name="Text Placeholder 2">
            <a:extLst>
              <a:ext uri="{FF2B5EF4-FFF2-40B4-BE49-F238E27FC236}">
                <a16:creationId xmlns:a16="http://schemas.microsoft.com/office/drawing/2014/main" id="{AF8AF9C0-51D9-4A91-8E30-9CA60298FBC0}"/>
              </a:ext>
            </a:extLst>
          </p:cNvPr>
          <p:cNvSpPr>
            <a:spLocks noGrp="1"/>
          </p:cNvSpPr>
          <p:nvPr>
            <p:ph type="body" idx="13" hasCustomPrompt="1"/>
          </p:nvPr>
        </p:nvSpPr>
        <p:spPr>
          <a:xfrm>
            <a:off x="1602000" y="3709617"/>
            <a:ext cx="1836821" cy="453190"/>
          </a:xfrm>
          <a:prstGeom prst="rect">
            <a:avLst/>
          </a:prstGeom>
        </p:spPr>
        <p:txBody>
          <a:bodyPr>
            <a:normAutofit/>
          </a:bodyPr>
          <a:lstStyle>
            <a:lvl1pPr marL="0" indent="0">
              <a:spcBef>
                <a:spcPts val="100"/>
              </a:spcBef>
              <a:buNone/>
              <a:defRPr sz="1200" b="0" i="0">
                <a:solidFill>
                  <a:srgbClr val="393A39"/>
                </a:solidFill>
                <a:latin typeface="Lato Light" panose="020F0302020204030203" pitchFamily="34" charset="77"/>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Title, company</a:t>
            </a:r>
          </a:p>
        </p:txBody>
      </p:sp>
      <p:sp>
        <p:nvSpPr>
          <p:cNvPr id="10" name="Text Placeholder 2">
            <a:extLst>
              <a:ext uri="{FF2B5EF4-FFF2-40B4-BE49-F238E27FC236}">
                <a16:creationId xmlns:a16="http://schemas.microsoft.com/office/drawing/2014/main" id="{C4298647-61D0-4FBB-8F52-37C8A845D3E8}"/>
              </a:ext>
            </a:extLst>
          </p:cNvPr>
          <p:cNvSpPr>
            <a:spLocks noGrp="1"/>
          </p:cNvSpPr>
          <p:nvPr>
            <p:ph type="body" idx="14" hasCustomPrompt="1"/>
          </p:nvPr>
        </p:nvSpPr>
        <p:spPr>
          <a:xfrm>
            <a:off x="4726800" y="3436567"/>
            <a:ext cx="1836821" cy="349250"/>
          </a:xfrm>
          <a:prstGeom prst="rect">
            <a:avLst/>
          </a:prstGeom>
        </p:spPr>
        <p:txBody>
          <a:bodyPr anchor="b">
            <a:normAutofit/>
          </a:bodyPr>
          <a:lstStyle>
            <a:lvl1pPr marL="0" indent="0">
              <a:spcBef>
                <a:spcPts val="100"/>
              </a:spcBef>
              <a:buNone/>
              <a:defRPr sz="1800">
                <a:solidFill>
                  <a:srgbClr val="393A39"/>
                </a:solidFill>
                <a:latin typeface="Lato" panose="020F0502020204030203" pitchFamily="34" charset="0"/>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Name</a:t>
            </a:r>
          </a:p>
        </p:txBody>
      </p:sp>
      <p:sp>
        <p:nvSpPr>
          <p:cNvPr id="11" name="Text Placeholder 2">
            <a:extLst>
              <a:ext uri="{FF2B5EF4-FFF2-40B4-BE49-F238E27FC236}">
                <a16:creationId xmlns:a16="http://schemas.microsoft.com/office/drawing/2014/main" id="{F578A0BF-E876-40F4-A20B-1A438C7EEFAC}"/>
              </a:ext>
            </a:extLst>
          </p:cNvPr>
          <p:cNvSpPr>
            <a:spLocks noGrp="1"/>
          </p:cNvSpPr>
          <p:nvPr>
            <p:ph type="body" idx="15" hasCustomPrompt="1"/>
          </p:nvPr>
        </p:nvSpPr>
        <p:spPr>
          <a:xfrm>
            <a:off x="4726800" y="3709617"/>
            <a:ext cx="1836821" cy="453190"/>
          </a:xfrm>
          <a:prstGeom prst="rect">
            <a:avLst/>
          </a:prstGeom>
        </p:spPr>
        <p:txBody>
          <a:bodyPr>
            <a:normAutofit/>
          </a:bodyPr>
          <a:lstStyle>
            <a:lvl1pPr marL="0" indent="0">
              <a:spcBef>
                <a:spcPts val="100"/>
              </a:spcBef>
              <a:buNone/>
              <a:defRPr sz="1200" b="0" i="0">
                <a:solidFill>
                  <a:srgbClr val="393A39"/>
                </a:solidFill>
                <a:latin typeface="Lato Light" panose="020F0302020204030203" pitchFamily="34" charset="77"/>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dirty="0"/>
              <a:t>Title, company</a:t>
            </a:r>
          </a:p>
        </p:txBody>
      </p:sp>
      <p:sp>
        <p:nvSpPr>
          <p:cNvPr id="4" name="Content Placeholder 3">
            <a:extLst>
              <a:ext uri="{FF2B5EF4-FFF2-40B4-BE49-F238E27FC236}">
                <a16:creationId xmlns:a16="http://schemas.microsoft.com/office/drawing/2014/main" id="{F649E506-AD96-463A-84F2-AAE1BB90340A}"/>
              </a:ext>
            </a:extLst>
          </p:cNvPr>
          <p:cNvSpPr>
            <a:spLocks noGrp="1"/>
          </p:cNvSpPr>
          <p:nvPr>
            <p:ph sz="quarter" idx="16"/>
          </p:nvPr>
        </p:nvSpPr>
        <p:spPr>
          <a:xfrm>
            <a:off x="396000" y="3432556"/>
            <a:ext cx="1115568" cy="1115568"/>
          </a:xfrm>
        </p:spPr>
        <p:txBody>
          <a:bodyPr/>
          <a:lstStyle/>
          <a:p>
            <a:pPr lvl="0"/>
            <a:r>
              <a:rPr lang="en-US"/>
              <a:t>Edit Master text styles</a:t>
            </a:r>
          </a:p>
        </p:txBody>
      </p:sp>
      <p:sp>
        <p:nvSpPr>
          <p:cNvPr id="12" name="Content Placeholder 3">
            <a:extLst>
              <a:ext uri="{FF2B5EF4-FFF2-40B4-BE49-F238E27FC236}">
                <a16:creationId xmlns:a16="http://schemas.microsoft.com/office/drawing/2014/main" id="{D8A7706D-1D21-49ED-888E-699D6B6BE78C}"/>
              </a:ext>
            </a:extLst>
          </p:cNvPr>
          <p:cNvSpPr>
            <a:spLocks noGrp="1"/>
          </p:cNvSpPr>
          <p:nvPr>
            <p:ph sz="quarter" idx="17"/>
          </p:nvPr>
        </p:nvSpPr>
        <p:spPr>
          <a:xfrm>
            <a:off x="3524400" y="3429000"/>
            <a:ext cx="1115568" cy="1115568"/>
          </a:xfrm>
        </p:spPr>
        <p:txBody>
          <a:bodyPr/>
          <a:lstStyle/>
          <a:p>
            <a:pPr lvl="0"/>
            <a:r>
              <a:rPr lang="en-US"/>
              <a:t>Edit Master text styles</a:t>
            </a:r>
          </a:p>
        </p:txBody>
      </p:sp>
    </p:spTree>
    <p:extLst>
      <p:ext uri="{BB962C8B-B14F-4D97-AF65-F5344CB8AC3E}">
        <p14:creationId xmlns:p14="http://schemas.microsoft.com/office/powerpoint/2010/main" val="3149126122"/>
      </p:ext>
    </p:extLst>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slideLayouts/slideLayout12.xml" Type="http://schemas.openxmlformats.org/officeDocument/2006/relationships/slideLayout"/><Relationship Id="rId13" Target="../theme/theme1.xml" Type="http://schemas.openxmlformats.org/officeDocument/2006/relationships/theme"/><Relationship Id="rId14" Target="../media/image1.emf" Type="http://schemas.openxmlformats.org/officeDocument/2006/relationships/image"/><Relationship Id="rId15" Target="../media/image2.emf" Type="http://schemas.openxmlformats.org/officeDocument/2006/relationships/image"/><Relationship Id="rId16" Target="../media/image3.png" Type="http://schemas.openxmlformats.org/officeDocument/2006/relationships/imag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3F58E3-9A58-46F0-BF14-7D50442D181F}"/>
              </a:ext>
            </a:extLst>
          </p:cNvPr>
          <p:cNvSpPr>
            <a:spLocks noGrp="1"/>
          </p:cNvSpPr>
          <p:nvPr>
            <p:ph type="title"/>
          </p:nvPr>
        </p:nvSpPr>
        <p:spPr>
          <a:xfrm>
            <a:off x="457200" y="590400"/>
            <a:ext cx="8229600" cy="741600"/>
          </a:xfrm>
          <a:prstGeom prst="rect">
            <a:avLst/>
          </a:prstGeom>
        </p:spPr>
        <p:txBody>
          <a:bodyPr vert="horz" lIns="0" tIns="45720" rIns="91440" bIns="45720" rtlCol="0" anchor="ctr"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04A2A96-2EF0-4D95-8F42-7400F1711668}"/>
              </a:ext>
            </a:extLst>
          </p:cNvPr>
          <p:cNvSpPr>
            <a:spLocks noGrp="1"/>
          </p:cNvSpPr>
          <p:nvPr>
            <p:ph type="body" idx="1"/>
          </p:nvPr>
        </p:nvSpPr>
        <p:spPr>
          <a:xfrm>
            <a:off x="457200" y="1332000"/>
            <a:ext cx="8107082" cy="3754800"/>
          </a:xfrm>
          <a:prstGeom prst="rect">
            <a:avLst/>
          </a:prstGeom>
        </p:spPr>
        <p:txBody>
          <a:bodyPr vert="horz" lIns="0" tIns="45720" rIns="91440" bIns="45720" rtlCol="0">
            <a:normAutofit/>
          </a:bodyPr>
          <a:lstStyle/>
          <a:p>
            <a:pPr lvl="0"/>
            <a:r>
              <a:rPr lang="en-US" dirty="0"/>
              <a:t>Edit Master text styles</a:t>
            </a:r>
          </a:p>
          <a:p>
            <a:pPr lvl="1"/>
            <a:r>
              <a:rPr lang="en-US" dirty="0"/>
              <a:t>Second level</a:t>
            </a:r>
          </a:p>
          <a:p>
            <a:pPr lvl="2"/>
            <a:r>
              <a:rPr lang="en-US" dirty="0"/>
              <a:t>Third level</a:t>
            </a:r>
          </a:p>
        </p:txBody>
      </p:sp>
      <p:pic>
        <p:nvPicPr>
          <p:cNvPr id="5" name="Picture 4">
            <a:extLst>
              <a:ext uri="{FF2B5EF4-FFF2-40B4-BE49-F238E27FC236}">
                <a16:creationId xmlns:a16="http://schemas.microsoft.com/office/drawing/2014/main" id="{C97D267B-40D0-4DD7-AC1D-48683B254030}"/>
              </a:ext>
            </a:extLst>
          </p:cNvPr>
          <p:cNvPicPr>
            <a:picLocks noChangeAspect="1"/>
          </p:cNvPicPr>
          <p:nvPr userDrawn="1"/>
        </p:nvPicPr>
        <p:blipFill>
          <a:blip r:embed="rId14"/>
          <a:stretch>
            <a:fillRect/>
          </a:stretch>
        </p:blipFill>
        <p:spPr>
          <a:xfrm>
            <a:off x="86834" y="167935"/>
            <a:ext cx="564240" cy="52244"/>
          </a:xfrm>
          <a:prstGeom prst="rect">
            <a:avLst/>
          </a:prstGeom>
        </p:spPr>
      </p:pic>
      <p:pic>
        <p:nvPicPr>
          <p:cNvPr id="6" name="Picture 5">
            <a:extLst>
              <a:ext uri="{FF2B5EF4-FFF2-40B4-BE49-F238E27FC236}">
                <a16:creationId xmlns:a16="http://schemas.microsoft.com/office/drawing/2014/main" id="{ADFCAB09-91CA-475B-B6CD-D124E3343787}"/>
              </a:ext>
            </a:extLst>
          </p:cNvPr>
          <p:cNvPicPr>
            <a:picLocks noChangeAspect="1"/>
          </p:cNvPicPr>
          <p:nvPr userDrawn="1"/>
        </p:nvPicPr>
        <p:blipFill rotWithShape="1">
          <a:blip r:embed="rId15"/>
          <a:srcRect l="24096"/>
          <a:stretch/>
        </p:blipFill>
        <p:spPr>
          <a:xfrm>
            <a:off x="0" y="115217"/>
            <a:ext cx="1066800" cy="287051"/>
          </a:xfrm>
          <a:prstGeom prst="rect">
            <a:avLst/>
          </a:prstGeom>
        </p:spPr>
      </p:pic>
      <p:pic>
        <p:nvPicPr>
          <p:cNvPr id="7" name="Picture 6">
            <a:extLst>
              <a:ext uri="{FF2B5EF4-FFF2-40B4-BE49-F238E27FC236}">
                <a16:creationId xmlns:a16="http://schemas.microsoft.com/office/drawing/2014/main" id="{D390FBC2-4514-4E11-A820-6885E5011C24}"/>
              </a:ext>
            </a:extLst>
          </p:cNvPr>
          <p:cNvPicPr>
            <a:picLocks noChangeAspect="1"/>
          </p:cNvPicPr>
          <p:nvPr userDrawn="1"/>
        </p:nvPicPr>
        <p:blipFill>
          <a:blip r:embed="rId14"/>
          <a:stretch>
            <a:fillRect/>
          </a:stretch>
        </p:blipFill>
        <p:spPr>
          <a:xfrm>
            <a:off x="115778" y="223913"/>
            <a:ext cx="752320" cy="69658"/>
          </a:xfrm>
          <a:prstGeom prst="rect">
            <a:avLst/>
          </a:prstGeom>
        </p:spPr>
      </p:pic>
    </p:spTree>
    <p:extLst>
      <p:ext uri="{BB962C8B-B14F-4D97-AF65-F5344CB8AC3E}">
        <p14:creationId xmlns:p14="http://schemas.microsoft.com/office/powerpoint/2010/main" val="33288485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7" r:id="rId4"/>
    <p:sldLayoutId id="2147483671" r:id="rId5"/>
    <p:sldLayoutId id="2147483672" r:id="rId6"/>
    <p:sldLayoutId id="2147483664" r:id="rId7"/>
    <p:sldLayoutId id="2147483665" r:id="rId8"/>
    <p:sldLayoutId id="2147483666" r:id="rId9"/>
    <p:sldLayoutId id="2147483668" r:id="rId10"/>
    <p:sldLayoutId id="2147483669" r:id="rId11"/>
    <p:sldLayoutId id="2147483670" r:id="rId12"/>
  </p:sldLayoutIdLst>
  <p:txStyles>
    <p:titleStyle>
      <a:lvl1pPr algn="l" defTabSz="914378" rtl="0" eaLnBrk="1" latinLnBrk="0" hangingPunct="1">
        <a:lnSpc>
          <a:spcPct val="90000"/>
        </a:lnSpc>
        <a:spcBef>
          <a:spcPct val="0"/>
        </a:spcBef>
        <a:buNone/>
        <a:defRPr sz="2400" b="1" kern="1200" baseline="0">
          <a:solidFill>
            <a:srgbClr val="1B4D81"/>
          </a:solidFill>
          <a:latin typeface="Lato" panose="020F0502020204030203" pitchFamily="34" charset="0"/>
          <a:ea typeface="+mj-ea"/>
          <a:cs typeface="+mj-cs"/>
        </a:defRPr>
      </a:lvl1pPr>
    </p:titleStyle>
    <p:bodyStyle>
      <a:lvl1pPr marL="176209" indent="-176209" algn="l" defTabSz="914378" rtl="0" eaLnBrk="1" latinLnBrk="0" hangingPunct="1">
        <a:lnSpc>
          <a:spcPct val="100000"/>
        </a:lnSpc>
        <a:spcBef>
          <a:spcPts val="1000"/>
        </a:spcBef>
        <a:buFont typeface="Wingdings" pitchFamily="2" charset="2"/>
        <a:buChar char="§"/>
        <a:tabLst/>
        <a:defRPr sz="1600" kern="1200">
          <a:solidFill>
            <a:srgbClr val="393A39"/>
          </a:solidFill>
          <a:latin typeface="Lato" panose="020F0502020204030203" pitchFamily="34" charset="0"/>
          <a:ea typeface="+mn-ea"/>
          <a:cs typeface="+mn-cs"/>
        </a:defRPr>
      </a:lvl1pPr>
      <a:lvl2pPr marL="514337" indent="-222245" algn="l" defTabSz="914378" rtl="0" eaLnBrk="1" latinLnBrk="0" hangingPunct="1">
        <a:lnSpc>
          <a:spcPct val="100000"/>
        </a:lnSpc>
        <a:spcBef>
          <a:spcPts val="500"/>
        </a:spcBef>
        <a:buFontTx/>
        <a:buBlip>
          <a:blip r:embed="rId16"/>
        </a:buBlip>
        <a:tabLst/>
        <a:defRPr sz="1400" kern="1200">
          <a:solidFill>
            <a:srgbClr val="393A39"/>
          </a:solidFill>
          <a:latin typeface="Lato" panose="020F0502020204030203" pitchFamily="34" charset="0"/>
          <a:ea typeface="+mn-ea"/>
          <a:cs typeface="+mn-cs"/>
        </a:defRPr>
      </a:lvl2pPr>
      <a:lvl3pPr marL="746106" indent="-169859" algn="l" defTabSz="806430" rtl="0" eaLnBrk="1" latinLnBrk="0" hangingPunct="1">
        <a:lnSpc>
          <a:spcPct val="100000"/>
        </a:lnSpc>
        <a:spcBef>
          <a:spcPts val="500"/>
        </a:spcBef>
        <a:buFont typeface="Arial" panose="020B0604020202020204" pitchFamily="34" charset="0"/>
        <a:buChar char="•"/>
        <a:tabLst/>
        <a:defRPr sz="1200" kern="1200">
          <a:solidFill>
            <a:srgbClr val="393A39"/>
          </a:solidFill>
          <a:latin typeface="Lato" panose="020F0502020204030203" pitchFamily="34" charset="0"/>
          <a:ea typeface="+mn-ea"/>
          <a:cs typeface="+mn-cs"/>
        </a:defRPr>
      </a:lvl3pPr>
      <a:lvl4pPr marL="1371566" indent="0" algn="l" defTabSz="914378" rtl="0" eaLnBrk="1" latinLnBrk="0" hangingPunct="1">
        <a:lnSpc>
          <a:spcPct val="90000"/>
        </a:lnSpc>
        <a:spcBef>
          <a:spcPts val="500"/>
        </a:spcBef>
        <a:buFont typeface="Arial" panose="020B0604020202020204" pitchFamily="34" charset="0"/>
        <a:buNone/>
        <a:defRPr sz="1100" kern="1200">
          <a:solidFill>
            <a:schemeClr val="tx1"/>
          </a:solidFill>
          <a:latin typeface="Lato" panose="020F0502020204030203" pitchFamily="34" charset="0"/>
          <a:ea typeface="+mn-ea"/>
          <a:cs typeface="+mn-cs"/>
        </a:defRPr>
      </a:lvl4pPr>
      <a:lvl5pPr marL="1828754" indent="0" algn="l" defTabSz="914378" rtl="0" eaLnBrk="1" latinLnBrk="0" hangingPunct="1">
        <a:lnSpc>
          <a:spcPct val="90000"/>
        </a:lnSpc>
        <a:spcBef>
          <a:spcPts val="500"/>
        </a:spcBef>
        <a:buFont typeface="Arial" panose="020B0604020202020204" pitchFamily="34" charset="0"/>
        <a:buNone/>
        <a:defRPr sz="1100" kern="1200">
          <a:solidFill>
            <a:schemeClr val="tx1"/>
          </a:solidFill>
          <a:latin typeface="Lato" panose="020F0502020204030203" pitchFamily="34" charset="0"/>
          <a:ea typeface="+mn-ea"/>
          <a:cs typeface="+mn-cs"/>
        </a:defRPr>
      </a:lvl5pPr>
      <a:lvl6pPr marL="2514537"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5"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8" rtl="0" eaLnBrk="1" latinLnBrk="0" hangingPunct="1">
        <a:defRPr sz="1800" kern="1200">
          <a:solidFill>
            <a:schemeClr val="tx1"/>
          </a:solidFill>
          <a:latin typeface="+mn-lt"/>
          <a:ea typeface="+mn-ea"/>
          <a:cs typeface="+mn-cs"/>
        </a:defRPr>
      </a:lvl1pPr>
      <a:lvl2pPr marL="457189" algn="l" defTabSz="914378" rtl="0" eaLnBrk="1" latinLnBrk="0" hangingPunct="1">
        <a:defRPr sz="1800" kern="1200">
          <a:solidFill>
            <a:schemeClr val="tx1"/>
          </a:solidFill>
          <a:latin typeface="+mn-lt"/>
          <a:ea typeface="+mn-ea"/>
          <a:cs typeface="+mn-cs"/>
        </a:defRPr>
      </a:lvl2pPr>
      <a:lvl3pPr marL="914378" algn="l" defTabSz="914378" rtl="0" eaLnBrk="1" latinLnBrk="0" hangingPunct="1">
        <a:defRPr sz="1800" kern="1200">
          <a:solidFill>
            <a:schemeClr val="tx1"/>
          </a:solidFill>
          <a:latin typeface="+mn-lt"/>
          <a:ea typeface="+mn-ea"/>
          <a:cs typeface="+mn-cs"/>
        </a:defRPr>
      </a:lvl3pPr>
      <a:lvl4pPr marL="1371566" algn="l" defTabSz="914378" rtl="0" eaLnBrk="1" latinLnBrk="0" hangingPunct="1">
        <a:defRPr sz="1800" kern="1200">
          <a:solidFill>
            <a:schemeClr val="tx1"/>
          </a:solidFill>
          <a:latin typeface="+mn-lt"/>
          <a:ea typeface="+mn-ea"/>
          <a:cs typeface="+mn-cs"/>
        </a:defRPr>
      </a:lvl4pPr>
      <a:lvl5pPr marL="1828754" algn="l" defTabSz="914378" rtl="0" eaLnBrk="1" latinLnBrk="0" hangingPunct="1">
        <a:defRPr sz="1800" kern="1200">
          <a:solidFill>
            <a:schemeClr val="tx1"/>
          </a:solidFill>
          <a:latin typeface="+mn-lt"/>
          <a:ea typeface="+mn-ea"/>
          <a:cs typeface="+mn-cs"/>
        </a:defRPr>
      </a:lvl5pPr>
      <a:lvl6pPr marL="2285943" algn="l" defTabSz="914378" rtl="0" eaLnBrk="1" latinLnBrk="0" hangingPunct="1">
        <a:defRPr sz="1800" kern="1200">
          <a:solidFill>
            <a:schemeClr val="tx1"/>
          </a:solidFill>
          <a:latin typeface="+mn-lt"/>
          <a:ea typeface="+mn-ea"/>
          <a:cs typeface="+mn-cs"/>
        </a:defRPr>
      </a:lvl6pPr>
      <a:lvl7pPr marL="2743132" algn="l" defTabSz="914378" rtl="0" eaLnBrk="1" latinLnBrk="0" hangingPunct="1">
        <a:defRPr sz="1800" kern="1200">
          <a:solidFill>
            <a:schemeClr val="tx1"/>
          </a:solidFill>
          <a:latin typeface="+mn-lt"/>
          <a:ea typeface="+mn-ea"/>
          <a:cs typeface="+mn-cs"/>
        </a:defRPr>
      </a:lvl7pPr>
      <a:lvl8pPr marL="3200320" algn="l" defTabSz="914378" rtl="0" eaLnBrk="1" latinLnBrk="0" hangingPunct="1">
        <a:defRPr sz="1800" kern="1200">
          <a:solidFill>
            <a:schemeClr val="tx1"/>
          </a:solidFill>
          <a:latin typeface="+mn-lt"/>
          <a:ea typeface="+mn-ea"/>
          <a:cs typeface="+mn-cs"/>
        </a:defRPr>
      </a:lvl8pPr>
      <a:lvl9pPr marL="3657509" algn="l" defTabSz="91437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1.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2.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5.xml" Type="http://schemas.openxmlformats.org/officeDocument/2006/relationships/slideLayout"/><Relationship Id="rId2" Target="../media/image4.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5.xml" Type="http://schemas.openxmlformats.org/officeDocument/2006/relationships/slideLayout"/><Relationship Id="rId2" Target="../media/image4.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5.xml" Type="http://schemas.openxmlformats.org/officeDocument/2006/relationships/slideLayout"/><Relationship Id="rId2" Target="../media/image5.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5.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 Id="rId4" Target="../media/image8.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5.xml" Type="http://schemas.openxmlformats.org/officeDocument/2006/relationships/slideLayout"/><Relationship Id="rId2" Target="../media/image9.png" Type="http://schemas.openxmlformats.org/officeDocument/2006/relationships/image"/><Relationship Id="rId3" Type="http://schemas.openxmlformats.org/officeDocument/2006/relationships/tags" Target="../tags/tag2.xml"/></Relationships>

</file>

<file path=ppt/slides/_rels/slide8.xml.rels><?xml version="1.0" encoding="UTF-8" standalone="no"?><Relationships xmlns="http://schemas.openxmlformats.org/package/2006/relationships"><Relationship Id="rId1" Target="../slideLayouts/slideLayout5.xml" Type="http://schemas.openxmlformats.org/officeDocument/2006/relationships/slideLayout"/><Relationship Id="rId2" Target="../media/image9.png" Type="http://schemas.openxmlformats.org/officeDocument/2006/relationships/image"/><Relationship Id="rId3" Type="http://schemas.openxmlformats.org/officeDocument/2006/relationships/tags" Target="../tags/tag1.xml"/></Relationships>

</file>

<file path=ppt/slides/_rels/slide9.xml.rels><?xml version="1.0" encoding="UTF-8" standalone="no"?><Relationships xmlns="http://schemas.openxmlformats.org/package/2006/relationships"><Relationship Id="rId1" Target="../slideLayouts/slideLayout5.xml" Type="http://schemas.openxmlformats.org/officeDocument/2006/relationships/slideLayout"/><Relationship Id="rId2" Target="../media/image10.png" Type="http://schemas.openxmlformats.org/officeDocument/2006/relationships/image"/><Relationship Id="rId3" Type="http://schemas.openxmlformats.org/officeDocument/2006/relationships/tags" Target="../tags/tag3.xml"/></Relationships>

</file>

<file path=ppt/slides/slide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xmlns:r="http://schemas.openxmlformats.org/officeDocument/2006/relationships">
        <p:nvSpPr>
          <p:cNvPr id="2" name="Title 1">
            <a:extLst>
              <a:ext uri="{FF2B5EF4-FFF2-40B4-BE49-F238E27FC236}">
                <a16:creationId xmlns:a16="http://schemas.microsoft.com/office/drawing/2014/main" id="{67100E37-2066-457D-A866-CD6115300D34}"/>
              </a:ext>
            </a:extLst>
          </p:cNvPr>
          <p:cNvSpPr>
            <a:spLocks noGrp="1"/>
          </p:cNvSpPr>
          <p:nvPr>
            <p:ph type="ctrTitle"/>
          </p:nvPr>
        </p:nvSpPr>
        <p:spPr>
          <a:xfrm>
            <a:off x="457200" y="841375"/>
            <a:ext cx="8305200" cy="1790700"/>
          </a:xfrm>
          <a:prstGeom prst="rect">
            <a:avLst/>
          </a:prstGeom>
        </p:spPr>
        <p:txBody>
          <a:bodyPr anchor="b">
            <a:normAutofit/>
          </a:bodyPr>
          <a:lstStyle>
            <a:lvl1pPr algn="ctr">
              <a:defRPr sz="3600" b="1">
                <a:solidFill>
                  <a:srgbClr val="1B4D81"/>
                </a:solidFill>
                <a:latin typeface="Lato" panose="020F0502020204030203" pitchFamily="34" charset="0"/>
              </a:defRPr>
            </a:lvl1pPr>
          </a:lstStyle>
          <a:p>
            <a:r>
              <a:rPr lang="en-US"/>
              <a:t>Thermal Distribution in a Pack of Cylindrical Batteries</a:t>
            </a:r>
          </a:p>
        </p:txBody>
      </p:sp>
      <p:sp xmlns:r="http://schemas.openxmlformats.org/officeDocument/2006/relationships">
        <p:nvSpPr>
          <p:cNvPr id="3" name="Subtitle 2">
            <a:extLst>
              <a:ext uri="{FF2B5EF4-FFF2-40B4-BE49-F238E27FC236}">
                <a16:creationId xmlns:a16="http://schemas.microsoft.com/office/drawing/2014/main" id="{FBBC01D0-B230-4859-8CF6-4664E1E5F385}"/>
              </a:ext>
            </a:extLst>
          </p:cNvPr>
          <p:cNvSpPr>
            <a:spLocks noGrp="1"/>
          </p:cNvSpPr>
          <p:nvPr>
            <p:ph type="subTitle" idx="1"/>
          </p:nvPr>
        </p:nvSpPr>
        <p:spPr>
          <a:xfrm>
            <a:off x="1143000" y="2701926"/>
            <a:ext cx="7010400" cy="1241425"/>
          </a:xfrm>
          <a:prstGeom prst="rect">
            <a:avLst/>
          </a:prstGeom>
        </p:spPr>
        <p:txBody>
          <a:bodyPr>
            <a:normAutofit/>
          </a:bodyPr>
          <a:lstStyle>
            <a:lvl1pPr marL="0" indent="0" algn="ctr">
              <a:buNone/>
              <a:defRPr sz="1800">
                <a:solidFill>
                  <a:srgbClr val="393A39"/>
                </a:solidFill>
                <a:latin typeface="Lato" panose="020F0502020204030203" pitchFamily="34" charset="0"/>
              </a:defRPr>
            </a:lvl1pPr>
            <a:lvl2pPr marL="457189" indent="0" algn="ctr">
              <a:buNone/>
              <a:defRPr sz="2000"/>
            </a:lvl2pPr>
            <a:lvl3pPr marL="914378" indent="0" algn="ctr">
              <a:buNone/>
              <a:defRPr sz="1800"/>
            </a:lvl3pPr>
            <a:lvl4pPr marL="1371566" indent="0" algn="ctr">
              <a:buNone/>
              <a:defRPr sz="1600"/>
            </a:lvl4pPr>
            <a:lvl5pPr marL="1828754" indent="0" algn="ctr">
              <a:buNone/>
              <a:defRPr sz="1600"/>
            </a:lvl5pPr>
            <a:lvl6pPr marL="2285943" indent="0" algn="ctr">
              <a:buNone/>
              <a:defRPr sz="1600"/>
            </a:lvl6pPr>
            <a:lvl7pPr marL="2743132" indent="0" algn="ctr">
              <a:buNone/>
              <a:defRPr sz="1600"/>
            </a:lvl7pPr>
            <a:lvl8pPr marL="3200320" indent="0" algn="ctr">
              <a:buNone/>
              <a:defRPr sz="1600"/>
            </a:lvl8pPr>
            <a:lvl9pPr marL="3657509" indent="0" algn="ctr">
              <a:buNone/>
              <a:defRPr sz="1600"/>
            </a:lvl9pPr>
          </a:lstStyle>
          <a:p>
            <a:pPr lvl="0" indent="0" marL="0">
              <a:spcAft>
                <a:spcPct val="15000"/>
              </a:spcAft>
            </a:pPr>
            <a:r>
              <a:rPr lang="en-US"/>
              <a:t>COMSOL</a:t>
            </a:r>
          </a:p>
        </p:txBody>
      </p:sp>
    </p:spTree>
  </p:cSld>
  <p:clrMapOvr>
    <a:masterClrMapping/>
  </p:clrMapOvr>
</p:sld>
</file>

<file path=ppt/slides/slide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xmlns:r="http://schemas.openxmlformats.org/officeDocument/2006/relationships">
        <p:nvSpPr>
          <p:cNvPr id="2" name="Title 1">
            <a:extLst>
              <a:ext uri="{FF2B5EF4-FFF2-40B4-BE49-F238E27FC236}">
                <a16:creationId xmlns:a16="http://schemas.microsoft.com/office/drawing/2014/main" id="{8BAF8A22-6A5B-4550-87C4-98CDB8846F3D}"/>
              </a:ext>
            </a:extLst>
          </p:cNvPr>
          <p:cNvSpPr>
            <a:spLocks noGrp="1"/>
          </p:cNvSpPr>
          <p:nvPr>
            <p:ph type="title"/>
          </p:nvPr>
        </p:nvSpPr>
        <p:spPr>
          <a:xfrm>
            <a:off x="457200" y="590400"/>
            <a:ext cx="8305200" cy="742950"/>
          </a:xfrm>
          <a:prstGeom prst="rect">
            <a:avLst/>
          </a:prstGeom>
        </p:spPr>
        <p:txBody>
          <a:bodyPr anchor="ctr" anchorCtr="0">
            <a:normAutofit/>
          </a:bodyPr>
          <a:lstStyle>
            <a:lvl1pPr>
              <a:defRPr sz="2400" b="1">
                <a:solidFill>
                  <a:srgbClr val="1B4D81"/>
                </a:solidFill>
                <a:latin typeface="Lato" panose="020F0502020204030203" pitchFamily="34" charset="0"/>
              </a:defRPr>
            </a:lvl1pPr>
          </a:lstStyle>
          <a:p>
            <a:r>
              <a:rPr lang="en-US"/>
              <a:t>Introduction</a:t>
            </a:r>
            <a:endParaRPr lang="en-US"/>
          </a:p>
        </p:txBody>
      </p:sp>
      <p:sp>
        <p:nvSpPr>
          <p:cNvPr name="AutoShape 4" id="4"/>
          <p:cNvSpPr/>
          <p:nvPr/>
        </p:nvSpPr>
        <p:spPr>
          <a:xfrm flipH="false" flipV="false" rot="0">
            <a:off x="457200" y="1332000"/>
            <a:ext cx="8305200" cy="3752850"/>
          </a:xfrm>
          <a:prstGeom prst="rect">
            <a:avLst/>
          </a:prstGeom>
          <a:noFill/>
          <a:ln>
            <a:noFill/>
            <a:headEnd type="none" len="med" w="med"/>
            <a:tailEnd type="none" len="med" w="med"/>
          </a:ln>
        </p:spPr>
        <p:txBody>
          <a:bodyPr anchorCtr="false" anchor="t" vert="horz" tIns="45720" lIns="0" bIns="45720" rIns="91440" wrap="square">
            <a:normAutofit/>
          </a:bodyPr>
          <a:p>
            <a:pPr lvl="0" algn="l" indent="-176209" marL="176209">
              <a:lnSpc>
                <a:spcPct val="100000"/>
              </a:lnSpc>
              <a:spcBef>
                <a:spcPts val="1000"/>
              </a:spcBef>
              <a:buFont typeface="Wingdings"/>
              <a:buChar char="§"/>
            </a:pPr>
            <a:r>
              <a:rPr lang="en-US" sz="1600" b="false" i="false" u="none">
                <a:solidFill>
                  <a:srgbClr val="393A39"/>
                </a:solidFill>
                <a:latin typeface="Lato"/>
              </a:rPr>
              <a:t>This example demonstrates how to model the temperature distribution in a battery pack during a 4C discharge</a:t>
            </a:r>
          </a:p>
          <a:p>
            <a:pPr lvl="0" algn="l" indent="-176209" marL="176209">
              <a:lnSpc>
                <a:spcPct val="100000"/>
              </a:lnSpc>
              <a:spcBef>
                <a:spcPts val="1000"/>
              </a:spcBef>
              <a:buFont typeface="Wingdings"/>
              <a:buChar char="§"/>
            </a:pPr>
            <a:r>
              <a:rPr lang="en-US" sz="1600" b="false" i="false" u="none">
                <a:solidFill>
                  <a:srgbClr val="393A39"/>
                </a:solidFill>
                <a:latin typeface="Lato"/>
              </a:rPr>
              <a:t>The pack is constructed by first coupling two cylindrical batteries in parallel</a:t>
            </a:r>
          </a:p>
          <a:p>
            <a:pPr lvl="0" algn="l" indent="-176209" marL="176209">
              <a:lnSpc>
                <a:spcPct val="100000"/>
              </a:lnSpc>
              <a:spcBef>
                <a:spcPts val="1000"/>
              </a:spcBef>
              <a:buFont typeface="Wingdings"/>
              <a:buChar char="§"/>
            </a:pPr>
            <a:r>
              <a:rPr lang="en-US" sz="1600" b="false" i="false" u="none">
                <a:solidFill>
                  <a:srgbClr val="393A39"/>
                </a:solidFill>
                <a:latin typeface="Lato"/>
              </a:rPr>
              <a:t>Six parallel-connected pairs are then connected in series to create the full pack — a configuration also called 6s2p</a:t>
            </a:r>
          </a:p>
          <a:p>
            <a:pPr lvl="0" algn="l" indent="-176209" marL="176209">
              <a:lnSpc>
                <a:spcPct val="100000"/>
              </a:lnSpc>
              <a:spcBef>
                <a:spcPts val="1000"/>
              </a:spcBef>
              <a:buFont typeface="Wingdings"/>
              <a:buChar char="§"/>
            </a:pPr>
            <a:r>
              <a:rPr lang="en-US" sz="1600" b="false" i="false" u="none">
                <a:solidFill>
                  <a:srgbClr val="393A39"/>
                </a:solidFill>
                <a:latin typeface="Lato"/>
              </a:rPr>
              <a:t>This configuration for the lithium ion battery pack is quite common in portable devices like skateboards, toys, drones, and medical equipment</a:t>
            </a:r>
          </a:p>
          <a:p>
            <a:pPr lvl="0" algn="l" indent="-176209" marL="176209">
              <a:lnSpc>
                <a:spcPct val="100000"/>
              </a:lnSpc>
              <a:spcBef>
                <a:spcPts val="1000"/>
              </a:spcBef>
              <a:spcAft>
                <a:spcPct val="15000"/>
              </a:spcAft>
              <a:buFont typeface="Wingdings"/>
              <a:buChar char="§"/>
            </a:pPr>
            <a:r>
              <a:rPr lang="en-US" sz="1600" b="false" i="false" u="none">
                <a:solidFill>
                  <a:srgbClr val="393A39"/>
                </a:solidFill>
                <a:latin typeface="Lato"/>
              </a:rPr>
              <a:t>The symmetry of the problem is used twice so that only the temperature distribution for three batteries needs to be solved for</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20800"/>
            <a:ext cx="2949575" cy="800100"/>
          </a:xfrm>
          <a:prstGeom prst="rect">
            <a:avLst/>
          </a:prstGeom>
        </p:spPr>
        <p:txBody>
          <a:bodyPr anchor="b">
            <a:normAutofit/>
          </a:bodyPr>
          <a:lstStyle>
            <a:lvl1pPr>
              <a:defRPr sz="2400" b="1">
                <a:solidFill>
                  <a:srgbClr val="1B4D81"/>
                </a:solidFill>
                <a:latin typeface="Lato" panose="020F0502020204030203" pitchFamily="34" charset="0"/>
              </a:defRPr>
            </a:lvl1pPr>
          </a:lstStyle>
          <a:p>
            <a:r>
              <a:rPr lang="en-US"/>
              <a:t>Model Definition</a:t>
            </a:r>
          </a:p>
        </p:txBody>
      </p:sp>
      <p:sp>
        <p:nvSpPr>
          <p:cNvPr name="AutoShape 2" id="2"/>
          <p:cNvSpPr/>
          <p:nvPr/>
        </p:nvSpPr>
        <p:spPr>
          <a:xfrm flipH="false" flipV="false" rot="0">
            <a:off x="457200" y="1620000"/>
            <a:ext cx="2949575" cy="3162300"/>
          </a:xfrm>
          <a:prstGeom prst="rect">
            <a:avLst/>
          </a:prstGeom>
          <a:noFill/>
          <a:ln>
            <a:noFill/>
            <a:headEnd type="none" len="med" w="med"/>
            <a:tailEnd type="none" len="med" w="med"/>
          </a:ln>
        </p:spPr>
        <p:txBody>
          <a:bodyPr anchorCtr="false" anchor="t" vert="horz" tIns="45720" lIns="0" bIns="45720" rIns="91440" wrap="square">
            <a:normAutofit/>
          </a:bodyPr>
          <a:p>
            <a:pPr lvl="0" algn="l" indent="0" marL="0">
              <a:lnSpc>
                <a:spcPct val="100000"/>
              </a:lnSpc>
              <a:spcBef>
                <a:spcPts val="1000"/>
              </a:spcBef>
              <a:spcAft>
                <a:spcPct val="15000"/>
              </a:spcAft>
              <a:buNone/>
            </a:pPr>
            <a:r>
              <a:rPr lang="en-US" sz="1400" b="false" i="false" u="none">
                <a:solidFill>
                  <a:srgbClr val="393A39"/>
                </a:solidFill>
                <a:latin typeface="Lato"/>
              </a:rPr>
              <a:t>Assuming a nominal capacity of 4 Ah for each cell and nominal voltage of 3.7 V, the battery pack has a total nominal capacity of approximately 178 Wh</a:t>
            </a:r>
          </a:p>
        </p:txBody>
      </p:sp>
      <p:sp>
        <p:nvSpPr>
          <p:cNvPr name="AutoShape 4" id="4"/>
          <p:cNvSpPr/>
          <p:nvPr/>
        </p:nvSpPr>
        <p:spPr>
          <a:xfrm>
            <a:off x="4114800" y="4221567"/>
            <a:ext cx="4800600" cy="300816"/>
          </a:xfrm>
          <a:prstGeom prst="rect">
            <a:avLst/>
          </a:prstGeom>
        </p:spPr>
        <p:txBody>
          <a:bodyPr anchor="t" anchorCtr="false"/>
          <a:p>
            <a:r>
              <a:rPr lang="en-US" sz="1200" b="false" i="true" u="none">
                <a:solidFill>
                  <a:srgbClr val="1B4D81"/>
                </a:solidFill>
                <a:latin typeface="Lato"/>
              </a:rPr>
              <a:t>Geometry 1</a:t>
            </a:r>
          </a:p>
        </p:txBody>
      </p:sp>
      <p:pic>
        <p:nvPicPr>
          <p:cNvPr name="Picture 3" id="3"/>
          <p:cNvPicPr>
            <a:picLocks noChangeAspect="true"/>
          </p:cNvPicPr>
          <p:nvPr/>
        </p:nvPicPr>
        <p:blipFill>
          <a:blip r:embed="rId2"/>
          <a:stretch>
            <a:fillRect/>
          </a:stretch>
        </p:blipFill>
        <p:spPr>
          <a:xfrm>
            <a:off x="4114800" y="621117"/>
            <a:ext cx="4800600" cy="3600450"/>
          </a:xfrm>
          <a:prstGeom prst="rect">
            <a:avLst/>
          </a:prstGeom>
        </p:spPr>
      </p:pic>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20800"/>
            <a:ext cx="2949575" cy="800100"/>
          </a:xfrm>
          <a:prstGeom prst="rect">
            <a:avLst/>
          </a:prstGeom>
        </p:spPr>
        <p:txBody>
          <a:bodyPr anchor="b">
            <a:normAutofit/>
          </a:bodyPr>
          <a:lstStyle>
            <a:lvl1pPr>
              <a:defRPr sz="2400" b="1">
                <a:solidFill>
                  <a:srgbClr val="1B4D81"/>
                </a:solidFill>
                <a:latin typeface="Lato" panose="020F0502020204030203" pitchFamily="34" charset="0"/>
              </a:defRPr>
            </a:lvl1pPr>
          </a:lstStyle>
          <a:p>
            <a:r>
              <a:rPr lang="en-US"/>
              <a:t>Model Definition</a:t>
            </a:r>
          </a:p>
        </p:txBody>
      </p:sp>
      <p:sp>
        <p:nvSpPr>
          <p:cNvPr name="AutoShape 2" id="2"/>
          <p:cNvSpPr/>
          <p:nvPr/>
        </p:nvSpPr>
        <p:spPr>
          <a:xfrm flipH="false" flipV="false" rot="0">
            <a:off x="457200" y="1620000"/>
            <a:ext cx="2949575" cy="3162300"/>
          </a:xfrm>
          <a:prstGeom prst="rect">
            <a:avLst/>
          </a:prstGeom>
          <a:noFill/>
          <a:ln>
            <a:noFill/>
            <a:headEnd type="none" len="med" w="med"/>
            <a:tailEnd type="none" len="med" w="med"/>
          </a:ln>
        </p:spPr>
        <p:txBody>
          <a:bodyPr anchorCtr="false" anchor="t" vert="horz" tIns="45720" lIns="0" bIns="45720" rIns="91440" wrap="square">
            <a:normAutofit/>
          </a:bodyPr>
          <a:p>
            <a:pPr lvl="0" algn="l" indent="-176209" marL="176209">
              <a:lnSpc>
                <a:spcPct val="100000"/>
              </a:lnSpc>
              <a:spcBef>
                <a:spcPts val="1000"/>
              </a:spcBef>
              <a:buFont typeface="Wingdings"/>
              <a:buChar char="§"/>
            </a:pPr>
            <a:r>
              <a:rPr lang="en-US" sz="1300" b="false" i="false" u="none">
                <a:solidFill>
                  <a:srgbClr val="393A39"/>
                </a:solidFill>
                <a:latin typeface="Lato"/>
              </a:rPr>
              <a:t>The figure shows the model geometry</a:t>
            </a:r>
          </a:p>
          <a:p>
            <a:pPr lvl="0" algn="l" indent="-176209" marL="176209">
              <a:lnSpc>
                <a:spcPct val="100000"/>
              </a:lnSpc>
              <a:spcBef>
                <a:spcPts val="1000"/>
              </a:spcBef>
              <a:buFont typeface="Wingdings"/>
              <a:buChar char="§"/>
            </a:pPr>
            <a:r>
              <a:rPr lang="en-US" sz="1300" b="false" i="false" u="none">
                <a:solidFill>
                  <a:srgbClr val="393A39"/>
                </a:solidFill>
                <a:latin typeface="Lato"/>
              </a:rPr>
              <a:t>Three 21,700 battery cylinders (21 mm in diameter, 70 mm high) are placed adjacent to each other</a:t>
            </a:r>
          </a:p>
          <a:p>
            <a:pPr lvl="0" algn="l" indent="-176209" marL="176209">
              <a:lnSpc>
                <a:spcPct val="100000"/>
              </a:lnSpc>
              <a:spcBef>
                <a:spcPts val="1000"/>
              </a:spcBef>
              <a:buFont typeface="Wingdings"/>
              <a:buChar char="§"/>
            </a:pPr>
            <a:r>
              <a:rPr lang="en-US" sz="1300" b="false" i="false" u="none">
                <a:solidFill>
                  <a:srgbClr val="393A39"/>
                </a:solidFill>
                <a:latin typeface="Lato"/>
              </a:rPr>
              <a:t>Small connecting strips of aluminum are located at the top and bottom of the cylinders according to the 6s2p configuration</a:t>
            </a:r>
          </a:p>
          <a:p>
            <a:pPr lvl="0" algn="l" indent="-176209" marL="176209">
              <a:lnSpc>
                <a:spcPct val="100000"/>
              </a:lnSpc>
              <a:spcBef>
                <a:spcPts val="1000"/>
              </a:spcBef>
              <a:spcAft>
                <a:spcPct val="15000"/>
              </a:spcAft>
              <a:buFont typeface="Wingdings"/>
              <a:buChar char="§"/>
            </a:pPr>
            <a:r>
              <a:rPr lang="en-US" sz="1300" b="false" i="false" u="none">
                <a:solidFill>
                  <a:srgbClr val="393A39"/>
                </a:solidFill>
                <a:latin typeface="Lato"/>
              </a:rPr>
              <a:t>The whole pack is assumed to be wrapped in plastic, forming a domain filled with air</a:t>
            </a:r>
          </a:p>
        </p:txBody>
      </p:sp>
      <p:sp>
        <p:nvSpPr>
          <p:cNvPr name="AutoShape 4" id="4"/>
          <p:cNvSpPr/>
          <p:nvPr/>
        </p:nvSpPr>
        <p:spPr>
          <a:xfrm>
            <a:off x="4114800" y="4221567"/>
            <a:ext cx="4800600" cy="300816"/>
          </a:xfrm>
          <a:prstGeom prst="rect">
            <a:avLst/>
          </a:prstGeom>
        </p:spPr>
        <p:txBody>
          <a:bodyPr anchor="t" anchorCtr="false"/>
          <a:p>
            <a:r>
              <a:rPr lang="en-US" sz="1200" b="false" i="true" u="none">
                <a:solidFill>
                  <a:srgbClr val="1B4D81"/>
                </a:solidFill>
                <a:latin typeface="Lato"/>
              </a:rPr>
              <a:t>Geometry 1</a:t>
            </a:r>
          </a:p>
        </p:txBody>
      </p:sp>
      <p:pic>
        <p:nvPicPr>
          <p:cNvPr name="Picture 3" id="3"/>
          <p:cNvPicPr>
            <a:picLocks noChangeAspect="true"/>
          </p:cNvPicPr>
          <p:nvPr/>
        </p:nvPicPr>
        <p:blipFill>
          <a:blip r:embed="rId2"/>
          <a:stretch>
            <a:fillRect/>
          </a:stretch>
        </p:blipFill>
        <p:spPr>
          <a:xfrm>
            <a:off x="4114800" y="621117"/>
            <a:ext cx="4800600" cy="3600450"/>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20800"/>
            <a:ext cx="2949575" cy="800100"/>
          </a:xfrm>
          <a:prstGeom prst="rect">
            <a:avLst/>
          </a:prstGeom>
        </p:spPr>
        <p:txBody>
          <a:bodyPr anchor="b">
            <a:normAutofit/>
          </a:bodyPr>
          <a:lstStyle>
            <a:lvl1pPr>
              <a:defRPr sz="2400" b="1">
                <a:solidFill>
                  <a:srgbClr val="1B4D81"/>
                </a:solidFill>
                <a:latin typeface="Lato" panose="020F0502020204030203" pitchFamily="34" charset="0"/>
              </a:defRPr>
            </a:lvl1pPr>
          </a:lstStyle>
          <a:p>
            <a:r>
              <a:rPr lang="en-US"/>
              <a:t>Model Definition</a:t>
            </a:r>
          </a:p>
        </p:txBody>
      </p:sp>
      <p:sp>
        <p:nvSpPr>
          <p:cNvPr name="AutoShape 4" id="4"/>
          <p:cNvSpPr/>
          <p:nvPr/>
        </p:nvSpPr>
        <p:spPr>
          <a:xfrm>
            <a:off x="4114800" y="4221567"/>
            <a:ext cx="4800600" cy="300816"/>
          </a:xfrm>
          <a:prstGeom prst="rect">
            <a:avLst/>
          </a:prstGeom>
        </p:spPr>
        <p:txBody>
          <a:bodyPr anchor="t" anchorCtr="false"/>
          <a:p>
            <a:r>
              <a:rPr lang="en-US" sz="1200" b="false" i="true" u="none">
                <a:solidFill>
                  <a:srgbClr val="1B4D81"/>
                </a:solidFill>
                <a:latin typeface="Lato"/>
              </a:rPr>
              <a:t>Battery Pack</a:t>
            </a:r>
          </a:p>
        </p:txBody>
      </p:sp>
      <p:pic>
        <p:nvPicPr>
          <p:cNvPr name="Picture 3" id="3"/>
          <p:cNvPicPr>
            <a:picLocks noChangeAspect="true"/>
          </p:cNvPicPr>
          <p:nvPr/>
        </p:nvPicPr>
        <p:blipFill>
          <a:blip r:embed="rId2"/>
          <a:stretch>
            <a:fillRect/>
          </a:stretch>
        </p:blipFill>
        <p:spPr>
          <a:xfrm>
            <a:off x="4114800" y="621117"/>
            <a:ext cx="4800600" cy="3600450"/>
          </a:xfrm>
          <a:prstGeom prst="rect">
            <a:avLst/>
          </a:prstGeom>
        </p:spPr>
      </p:pic>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20800"/>
            <a:ext cx="2949575" cy="800100"/>
          </a:xfrm>
          <a:prstGeom prst="rect">
            <a:avLst/>
          </a:prstGeom>
        </p:spPr>
        <p:txBody>
          <a:bodyPr anchor="b">
            <a:normAutofit/>
          </a:bodyPr>
          <a:lstStyle>
            <a:lvl1pPr>
              <a:defRPr sz="2400" b="1">
                <a:solidFill>
                  <a:srgbClr val="1B4D81"/>
                </a:solidFill>
                <a:latin typeface="Lato" panose="020F0502020204030203" pitchFamily="34" charset="0"/>
              </a:defRPr>
            </a:lvl1pPr>
          </a:lstStyle>
          <a:p>
            <a:r>
              <a:rPr lang="en-US"/>
              <a:t>Model Definition</a:t>
            </a:r>
          </a:p>
        </p:txBody>
      </p:sp>
      <p:sp>
        <p:nvSpPr>
          <p:cNvPr name="AutoShape 4" id="4"/>
          <p:cNvSpPr/>
          <p:nvPr/>
        </p:nvSpPr>
        <p:spPr>
          <a:xfrm>
            <a:off x="4114800" y="4221567"/>
            <a:ext cx="4800600" cy="300816"/>
          </a:xfrm>
          <a:prstGeom prst="rect">
            <a:avLst/>
          </a:prstGeom>
        </p:spPr>
        <p:txBody>
          <a:bodyPr anchor="t" anchorCtr="false"/>
          <a:p>
            <a:r>
              <a:rPr lang="en-US" sz="1200" b="false" i="true" u="none">
                <a:solidFill>
                  <a:srgbClr val="1B4D81"/>
                </a:solidFill>
                <a:latin typeface="Lato"/>
              </a:rPr>
              <a:t>Heat Transfer in Fluids</a:t>
            </a:r>
          </a:p>
        </p:txBody>
      </p:sp>
      <p:pic>
        <p:nvPicPr>
          <p:cNvPr name="Picture 3" id="3"/>
          <p:cNvPicPr>
            <a:picLocks noChangeAspect="true"/>
          </p:cNvPicPr>
          <p:nvPr/>
        </p:nvPicPr>
        <p:blipFill>
          <a:blip r:embed="rId2"/>
          <a:stretch>
            <a:fillRect/>
          </a:stretch>
        </p:blipFill>
        <p:spPr>
          <a:xfrm>
            <a:off x="4114800" y="621117"/>
            <a:ext cx="4800600" cy="3600450"/>
          </a:xfrm>
          <a:prstGeom prst="rect">
            <a:avLst/>
          </a:prstGeom>
        </p:spPr>
      </p:pic>
      <p:pic>
        <p:nvPicPr>
          <p:cNvPr name="Picture 7" id="7"/>
          <p:cNvPicPr>
            <a:picLocks noChangeAspect="true"/>
          </p:cNvPicPr>
          <p:nvPr/>
        </p:nvPicPr>
        <p:blipFill>
          <a:blip r:embed="rId3"/>
          <a:stretch>
            <a:fillRect/>
          </a:stretch>
        </p:blipFill>
        <p:spPr>
          <a:xfrm>
            <a:off x="584200" y="1874000"/>
            <a:ext cx="2819400" cy="330200"/>
          </a:xfrm>
          <a:prstGeom prst="rect">
            <a:avLst/>
          </a:prstGeom>
        </p:spPr>
      </p:pic>
      <p:pic>
        <p:nvPicPr>
          <p:cNvPr name="Picture 11" id="11"/>
          <p:cNvPicPr>
            <a:picLocks noChangeAspect="true"/>
          </p:cNvPicPr>
          <p:nvPr/>
        </p:nvPicPr>
        <p:blipFill>
          <a:blip r:embed="rId4"/>
          <a:stretch>
            <a:fillRect/>
          </a:stretch>
        </p:blipFill>
        <p:spPr>
          <a:xfrm>
            <a:off x="584200" y="2585200"/>
            <a:ext cx="965200" cy="228600"/>
          </a:xfrm>
          <a:prstGeom prst="rect">
            <a:avLst/>
          </a:prstGeom>
        </p:spPr>
      </p:pic>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20800"/>
            <a:ext cx="2949575" cy="800100"/>
          </a:xfrm>
          <a:prstGeom prst="rect">
            <a:avLst/>
          </a:prstGeom>
        </p:spPr>
        <p:txBody>
          <a:bodyPr anchor="b">
            <a:normAutofit/>
          </a:bodyPr>
          <a:lstStyle>
            <a:lvl1pPr>
              <a:defRPr b="1" sz="2400">
                <a:solidFill>
                  <a:srgbClr val="1B4D81"/>
                </a:solidFill>
                <a:latin charset="0" panose="020F0502020204030203" pitchFamily="34" typeface="Lato"/>
              </a:defRPr>
            </a:lvl1pPr>
          </a:lstStyle>
          <a:p>
            <a:r>
              <a:rPr lang="en-US"/>
              <a:t>Results</a:t>
            </a:r>
          </a:p>
        </p:txBody>
      </p:sp>
      <p:sp>
        <p:nvSpPr>
          <p:cNvPr id="2" name="AutoShape 2"/>
          <p:cNvSpPr/>
          <p:nvPr/>
        </p:nvSpPr>
        <p:spPr>
          <a:xfrm flipH="false" flipV="false" rot="0">
            <a:off x="457200" y="1620000"/>
            <a:ext cx="2949575" cy="3162300"/>
          </a:xfrm>
          <a:prstGeom prst="rect">
            <a:avLst/>
          </a:prstGeom>
          <a:noFill/>
          <a:ln>
            <a:noFill/>
            <a:headEnd len="med" type="none" w="med"/>
            <a:tailEnd len="med" type="none" w="med"/>
          </a:ln>
        </p:spPr>
        <p:txBody>
          <a:bodyPr anchor="t" anchorCtr="false" bIns="45720" lIns="0" rIns="91440" tIns="45720" vert="horz" wrap="square">
            <a:normAutofit/>
          </a:bodyPr>
          <a:p>
            <a:pPr algn="l" indent="-176209" lvl="0" marL="176209">
              <a:lnSpc>
                <a:spcPct val="100000"/>
              </a:lnSpc>
              <a:spcBef>
                <a:spcPts val="1000"/>
              </a:spcBef>
              <a:buFont typeface="Wingdings"/>
              <a:buChar char="§"/>
            </a:pPr>
            <a:r>
              <a:rPr b="false" i="false" lang="en-US" sz="1400" u="none">
                <a:solidFill>
                  <a:srgbClr val="393A39"/>
                </a:solidFill>
                <a:latin typeface="Lato"/>
              </a:rPr>
              <a:t>The figure shows a plot of the individual cell voltages during the discharge</a:t>
            </a:r>
          </a:p>
          <a:p>
            <a:pPr algn="l" indent="-176209" lvl="0" marL="176209">
              <a:lnSpc>
                <a:spcPct val="100000"/>
              </a:lnSpc>
              <a:spcBef>
                <a:spcPts val="1000"/>
              </a:spcBef>
              <a:buFont typeface="Wingdings"/>
              <a:buChar char="§"/>
            </a:pPr>
            <a:r>
              <a:rPr b="false" i="false" lang="en-US" sz="1400" u="none">
                <a:solidFill>
                  <a:srgbClr val="393A39"/>
                </a:solidFill>
                <a:latin typeface="Lato"/>
              </a:rPr>
              <a:t>The outermost cell (Cell 1) exhibits a slightly lower discharge voltage, a result of the ohmic drop and</a:t>
            </a:r>
          </a:p>
          <a:p>
            <a:pPr algn="l" indent="-176209" lvl="0" marL="176209">
              <a:lnSpc>
                <a:spcPct val="100000"/>
              </a:lnSpc>
              <a:spcBef>
                <a:spcPts val="1000"/>
              </a:spcBef>
              <a:spcAft>
                <a:spcPct val="15000"/>
              </a:spcAft>
              <a:buFont typeface="Wingdings"/>
              <a:buChar char="§"/>
            </a:pPr>
            <a:r>
              <a:rPr b="false" i="false" lang="en-US" sz="1400" u="none">
                <a:solidFill>
                  <a:srgbClr val="393A39"/>
                </a:solidFill>
                <a:latin typeface="Lato"/>
              </a:rPr>
              <a:t>exchange current being slightly lower, and the diffusion time constant slightly higher, for the lower temperature, but the effect is small</a:t>
            </a:r>
          </a:p>
        </p:txBody>
      </p:sp>
      <p:sp>
        <p:nvSpPr>
          <p:cNvPr id="4" name="AutoShape 4"/>
          <p:cNvSpPr/>
          <p:nvPr/>
        </p:nvSpPr>
        <p:spPr>
          <a:xfrm>
            <a:off x="4114800" y="4221567"/>
            <a:ext cx="4800600" cy="300816"/>
          </a:xfrm>
          <a:prstGeom prst="rect">
            <a:avLst/>
          </a:prstGeom>
        </p:spPr>
        <p:txBody>
          <a:bodyPr anchor="t" anchorCtr="false"/>
          <a:p>
            <a:r>
              <a:rPr b="false" i="true" lang="en-US" sz="1200" u="none">
                <a:solidFill>
                  <a:srgbClr val="1B4D81"/>
                </a:solidFill>
                <a:latin typeface="Lato"/>
              </a:rPr>
              <a:t>Cell voltages versus time</a:t>
            </a:r>
          </a:p>
        </p:txBody>
      </p:sp>
      <p:pic>
        <p:nvPicPr>
          <p:cNvPr id="3" name="Picture 3"/>
          <p:cNvPicPr>
            <a:picLocks noChangeAspect="true"/>
          </p:cNvPicPr>
          <p:nvPr>
            <p:custDataLst>
              <p:tags r:id="rId3"/>
            </p:custDataLst>
          </p:nvPr>
        </p:nvPicPr>
        <p:blipFill>
          <a:blip r:embed="rId2"/>
          <a:stretch>
            <a:fillRect/>
          </a:stretch>
        </p:blipFill>
        <p:spPr>
          <a:xfrm>
            <a:off x="4114800" y="621117"/>
            <a:ext cx="4800600" cy="3600450"/>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20800"/>
            <a:ext cx="2949575" cy="800100"/>
          </a:xfrm>
          <a:prstGeom prst="rect">
            <a:avLst/>
          </a:prstGeom>
        </p:spPr>
        <p:txBody>
          <a:bodyPr anchor="b">
            <a:normAutofit/>
          </a:bodyPr>
          <a:lstStyle>
            <a:lvl1pPr>
              <a:defRPr b="1" sz="2400">
                <a:solidFill>
                  <a:srgbClr val="1B4D81"/>
                </a:solidFill>
                <a:latin charset="0" panose="020F0502020204030203" pitchFamily="34" typeface="Lato"/>
              </a:defRPr>
            </a:lvl1pPr>
          </a:lstStyle>
          <a:p>
            <a:r>
              <a:rPr lang="en-US"/>
              <a:t>Results</a:t>
            </a:r>
          </a:p>
        </p:txBody>
      </p:sp>
      <p:sp>
        <p:nvSpPr>
          <p:cNvPr id="2" name="AutoShape 2"/>
          <p:cNvSpPr/>
          <p:nvPr/>
        </p:nvSpPr>
        <p:spPr>
          <a:xfrm flipH="false" flipV="false" rot="0">
            <a:off x="457200" y="1620000"/>
            <a:ext cx="2949575" cy="3162300"/>
          </a:xfrm>
          <a:prstGeom prst="rect">
            <a:avLst/>
          </a:prstGeom>
          <a:noFill/>
          <a:ln>
            <a:noFill/>
            <a:headEnd len="med" type="none" w="med"/>
            <a:tailEnd len="med" type="none" w="med"/>
          </a:ln>
        </p:spPr>
        <p:txBody>
          <a:bodyPr anchor="t" anchorCtr="false" bIns="45720" lIns="0" rIns="91440" tIns="45720" vert="horz" wrap="square">
            <a:normAutofit/>
          </a:bodyPr>
          <a:p>
            <a:pPr algn="l" indent="-176209" lvl="0" marL="176209">
              <a:lnSpc>
                <a:spcPct val="100000"/>
              </a:lnSpc>
              <a:spcBef>
                <a:spcPts val="1000"/>
              </a:spcBef>
              <a:buFont typeface="Wingdings"/>
              <a:buChar char="§"/>
            </a:pPr>
            <a:r>
              <a:rPr b="false" i="false" lang="en-US" sz="1400" u="none">
                <a:solidFill>
                  <a:srgbClr val="393A39"/>
                </a:solidFill>
                <a:latin typeface="Lato"/>
              </a:rPr>
              <a:t>The figure shows the temperature distribution in the pack at the end of the simulation, where the solution data has been mirrored twice to illustrate the temperature of the full 6s2p pack</a:t>
            </a:r>
          </a:p>
          <a:p>
            <a:pPr algn="l" indent="-176209" lvl="0" marL="176209">
              <a:lnSpc>
                <a:spcPct val="100000"/>
              </a:lnSpc>
              <a:spcBef>
                <a:spcPts val="1000"/>
              </a:spcBef>
              <a:spcAft>
                <a:spcPct val="15000"/>
              </a:spcAft>
              <a:buFont typeface="Wingdings"/>
              <a:buChar char="§"/>
            </a:pPr>
            <a:r>
              <a:rPr b="false" i="false" lang="en-US" sz="1400" u="none">
                <a:solidFill>
                  <a:srgbClr val="393A39"/>
                </a:solidFill>
                <a:latin typeface="Lato"/>
              </a:rPr>
              <a:t>The innermost parts of the pack experience a temperature about 2ºC higher than the outermost parts</a:t>
            </a:r>
          </a:p>
        </p:txBody>
      </p:sp>
      <p:sp>
        <p:nvSpPr>
          <p:cNvPr id="4" name="AutoShape 4"/>
          <p:cNvSpPr/>
          <p:nvPr/>
        </p:nvSpPr>
        <p:spPr>
          <a:xfrm>
            <a:off x="4114800" y="4221567"/>
            <a:ext cx="4800600" cy="300816"/>
          </a:xfrm>
          <a:prstGeom prst="rect">
            <a:avLst/>
          </a:prstGeom>
        </p:spPr>
        <p:txBody>
          <a:bodyPr anchor="t" anchorCtr="false"/>
          <a:p>
            <a:r>
              <a:rPr b="false" i="true" lang="en-US" sz="1200" u="none">
                <a:solidFill>
                  <a:srgbClr val="1B4D81"/>
                </a:solidFill>
                <a:latin typeface="Lato"/>
              </a:rPr>
              <a:t>Temperature plot at t= 0.2 h</a:t>
            </a:r>
          </a:p>
        </p:txBody>
      </p:sp>
      <p:pic>
        <p:nvPicPr>
          <p:cNvPr id="3" name="Picture 3"/>
          <p:cNvPicPr>
            <a:picLocks noChangeAspect="true"/>
          </p:cNvPicPr>
          <p:nvPr>
            <p:custDataLst>
              <p:tags r:id="rId3"/>
            </p:custDataLst>
          </p:nvPr>
        </p:nvPicPr>
        <p:blipFill>
          <a:blip r:embed="rId2"/>
          <a:stretch>
            <a:fillRect/>
          </a:stretch>
        </p:blipFill>
        <p:spPr>
          <a:xfrm>
            <a:off x="4114800" y="621117"/>
            <a:ext cx="4800600" cy="3600450"/>
          </a:xfrm>
          <a:prstGeom prst="rect">
            <a:avLst/>
          </a:prstGeom>
        </p:spPr>
      </p:pic>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439FB627-FD00-4FAF-95D2-71E0F07CFB84}"/>
              </a:ext>
            </a:extLst>
          </p:cNvPr>
          <p:cNvSpPr>
            <a:spLocks noGrp="1"/>
          </p:cNvSpPr>
          <p:nvPr>
            <p:ph type="title"/>
          </p:nvPr>
        </p:nvSpPr>
        <p:spPr>
          <a:xfrm>
            <a:off x="457200" y="820800"/>
            <a:ext cx="2949575" cy="800100"/>
          </a:xfrm>
          <a:prstGeom prst="rect">
            <a:avLst/>
          </a:prstGeom>
        </p:spPr>
        <p:txBody>
          <a:bodyPr anchor="b">
            <a:normAutofit/>
          </a:bodyPr>
          <a:lstStyle>
            <a:lvl1pPr>
              <a:defRPr b="1" sz="2400">
                <a:solidFill>
                  <a:srgbClr val="1B4D81"/>
                </a:solidFill>
                <a:latin charset="0" panose="020F0502020204030203" pitchFamily="34" typeface="Lato"/>
              </a:defRPr>
            </a:lvl1pPr>
          </a:lstStyle>
          <a:p>
            <a:r>
              <a:rPr lang="en-US"/>
              <a:t>Results</a:t>
            </a:r>
          </a:p>
        </p:txBody>
      </p:sp>
      <p:sp>
        <p:nvSpPr>
          <p:cNvPr id="2" name="AutoShape 2"/>
          <p:cNvSpPr/>
          <p:nvPr/>
        </p:nvSpPr>
        <p:spPr>
          <a:xfrm flipH="false" flipV="false" rot="0">
            <a:off x="457200" y="1620000"/>
            <a:ext cx="2949575" cy="3162300"/>
          </a:xfrm>
          <a:prstGeom prst="rect">
            <a:avLst/>
          </a:prstGeom>
          <a:noFill/>
          <a:ln>
            <a:noFill/>
            <a:headEnd len="med" type="none" w="med"/>
            <a:tailEnd len="med" type="none" w="med"/>
          </a:ln>
        </p:spPr>
        <p:txBody>
          <a:bodyPr anchor="t" anchorCtr="false" bIns="45720" lIns="0" rIns="91440" tIns="45720" vert="horz" wrap="square">
            <a:normAutofit/>
          </a:bodyPr>
          <a:p>
            <a:pPr algn="l" indent="0" lvl="0" marL="0">
              <a:lnSpc>
                <a:spcPct val="100000"/>
              </a:lnSpc>
              <a:spcBef>
                <a:spcPts val="1000"/>
              </a:spcBef>
              <a:spcAft>
                <a:spcPct val="15000"/>
              </a:spcAft>
              <a:buNone/>
            </a:pPr>
            <a:r>
              <a:rPr b="false" i="false" lang="en-US" sz="1400" u="none">
                <a:solidFill>
                  <a:srgbClr val="393A39"/>
                </a:solidFill>
                <a:latin typeface="Lato"/>
              </a:rPr>
              <a:t>The corresponding temperatures are shown in the graph as in the previous graph</a:t>
            </a:r>
          </a:p>
        </p:txBody>
      </p:sp>
      <p:pic>
        <p:nvPicPr>
          <p:cNvPr id="3" name="Picture 3"/>
          <p:cNvPicPr>
            <a:picLocks noChangeAspect="true"/>
          </p:cNvPicPr>
          <p:nvPr>
            <p:custDataLst>
              <p:tags r:id="rId3"/>
            </p:custDataLst>
          </p:nvPr>
        </p:nvPicPr>
        <p:blipFill>
          <a:blip r:embed="rId2"/>
          <a:stretch>
            <a:fillRect/>
          </a:stretch>
        </p:blipFill>
        <p:spPr>
          <a:xfrm>
            <a:off x="4114800" y="771525"/>
            <a:ext cx="4800600" cy="3600450"/>
          </a:xfrm>
          <a:prstGeom prst="rect">
            <a:avLst/>
          </a:prstGeom>
        </p:spPr>
      </p:pic>
    </p:spTree>
  </p:cSld>
  <p:clrMapOvr>
    <a:masterClrMapping/>
  </p:clrMapOvr>
</p:sld>
</file>

<file path=ppt/tags/tag1.xml><?xml version="1.0" encoding="utf-8"?>
<p:tagLst xmlns:p="http://schemas.openxmlformats.org/presentationml/2006/main" xmlns:r="http://schemas.openxmlformats.org/officeDocument/2006/relationships" xmlns:a="http://schemas.openxmlformats.org/drawingml/2006/main">
  <p:tag name="COMSOL LIVELINK TAG" val="&lt;!-- &#10;PropSet elements are populated with properties elements in format &lt;Property name=&quot;&quot; value=&quot;&quot; type=&quot;&quot;/&gt;&#10;LinkType element has either Image, or Table as value.&#10;--&gt;&lt;Root completeVersion=&quot;6.1.0.x&quot; formatVersion=&quot;2.0.0.0&quot; version=&quot;6.3.0.254&quot;&gt;&lt;VersionInformation&gt;&lt;Version&gt;1&lt;/Version&gt;&lt;/VersionInformation&gt;&lt;Entity&gt;/result/feature/pg7&lt;/Entity&gt;&lt;Tag&gt;pg7&lt;/Tag&gt;&lt;Node&gt;Results &amp;gt; Temperature&lt;/Node&gt;&lt;LinkType&gt;Image&lt;/LinkType&gt;&lt;ModelLink directoryType=&quot;none&quot;&gt;H:\hub\root\build\main\daily\test\tapplications\Battery_Design_Module\Thermal_Management\battery_pack_6s2p.mph&lt;/ModelLink&gt;&lt;LocalPath&gt;battery_pack_6s2p.mph&lt;/LocalPath&gt;&lt;SDim&gt;3&lt;/SDim&gt;&lt;Locked&gt;false&lt;/Locked&gt;&lt;PropSet id=&quot;image&quot;&gt;&lt;Property name=&quot;batch&quot; type=&quot;bool&quot; value=&quot;off&quot;/&gt;&lt;Property name=&quot;view&quot; type=&quot;reference&quot; value=&quot;auto&quot;/&gt;&lt;Property name=&quot;animating&quot; type=&quot;bool&quot; value=&quot;off&quot;/&gt;&lt;Property name=&quot;isclientfile&quot; type=&quot;bool&quot; value=&quot;on&quot;/&gt;&lt;Property name=&quot;isforreport&quot; type=&quot;bool&quot; value=&quot;on&quot;/&gt;&lt;Property name=&quot;size&quot; type=&quot;string&quot; value=&quot;presentation&quot;/&gt;&lt;Property name=&quot;hiddensize&quot; type=&quot;group&quot; value=&quot;manual&quot;/&gt;&lt;Property name=&quot;unit&quot; type=&quot;group&quot; value=&quot;px&quot;/&gt;&lt;Property name=&quot;lockratio&quot; type=&quot;bool&quot; value=&quot;off&quot;/&gt;&lt;Property name=&quot;aspectratio&quot; type=&quot;real&quot; value=&quot;1&quot;/&gt;&lt;Property name=&quot;width&quot; type=&quot;real&quot; value=&quot;2160&quot;/&gt;&lt;Property name=&quot;height&quot; type=&quot;real&quot; value=&quot;1620&quot;/&gt;&lt;Property name=&quot;resolution&quot; type=&quot;integer&quot; value=&quot;300&quot;/&gt;&lt;Property name=&quot;overrideresolutionlimit&quot; type=&quot;bool&quot; value=&quot;off&quot;/&gt;&lt;Property name=&quot;sizedesc&quot; type=&quot;string&quot; value=&quot;183 x 137 mm&quot;/&gt;&lt;Property name=&quot;widthpx&quot; type=&quot;integer&quot; value=&quot;0&quot;/&gt;&lt;Property name=&quot;heightpx&quot; type=&quot;integer&quot; value=&quot;0&quot;/&gt;&lt;Property name=&quot;widthexact&quot; type=&quot;real&quot; value=&quot;0&quot;/&gt;&lt;Property name=&quot;heightexact&quot; type=&quot;real&quot; value=&quot;0&quot;/&gt;&lt;Property name=&quot;exactstored&quot; type=&quot;bool&quot; value=&quot;off&quot;/&gt;&lt;Property name=&quot;usage&quot; type=&quot;group&quot; value=&quot;tree&quot;/&gt;&lt;Property name=&quot;zoomextents&quot; type=&quot;bool&quot; value=&quot;on&quot;/&gt;&lt;Property name=&quot;antialias&quot; type=&quot;bool&quot; value=&quot;on&quot;/&gt;&lt;Property name=&quot;screenwidthpx&quot; type=&quot;integer&quot; value=&quot;0&quot;/&gt;&lt;Property name=&quot;screenheightpx&quot; type=&quot;integer&quot; value=&quot;0&quot;/&gt;&lt;Property name=&quot;linkpossible&quot; type=&quot;bool&quot; value=&quot;on&quot;/&gt;&lt;Property name=&quot;heightmultiple&quot; type=&quot;integer&quot; value=&quot;1&quot;/&gt;&lt;Property name=&quot;zoomlevel&quot; type=&quot;integer&quot; value=&quot;0&quot;/&gt;&lt;Property name=&quot;saveepscopy&quot; type=&quot;bool&quot; value=&quot;off&quot;/&gt;&lt;Property name=&quot;resizefactor&quot; type=&quot;integer&quot; value=&quot;1&quot;/&gt;&lt;Property name=&quot;saveprefs&quot; type=&quot;bool&quot; value=&quot;off&quot;/&gt;&lt;Property name=&quot;decorationscale&quot; type=&quot;real&quot; value=&quot;1&quot;/&gt;&lt;Property name=&quot;clearfilenameafterwards&quot; type=&quot;bool&quot; value=&quot;off&quot;/&gt;&lt;Property name=&quot;allowlinked&quot; type=&quot;bool&quot; value=&quot;on&quot;/&gt;&lt;Property name=&quot;allowpaste&quot; type=&quot;group&quot; value=&quot;on&quot;/&gt;&lt;Property name=&quot;target&quot; type=&quot;group&quot; value=&quot;linked&quot;/&gt;&lt;Property name=&quot;imagetype&quot; type=&quot;group&quot; value=&quot;png&quot;/&gt;&lt;Property name=&quot;alwaysask&quot; type=&quot;bool&quot; value=&quot;off&quot;/&gt;&lt;Property name=&quot;addsuffix&quot; type=&quot;bool&quot; value=&quot;off&quot;/&gt;&lt;Property name=&quot;alloweps&quot; type=&quot;bool&quot; value=&quot;off&quot;/&gt;&lt;Property name=&quot;allowgltf&quot; type=&quot;bool&quot; value=&quot;on&quot;/&gt;&lt;Property name=&quot;lastwrittenfile&quot; type=&quot;string&quot; value=&quot;&quot;/&gt;&lt;Property name=&quot;lastfiletype&quot; type=&quot;string&quot; value=&quot;png&quot;/&gt;&lt;Property name=&quot;context&quot; type=&quot;group&quot; value=&quot;report&quot;/&gt;&lt;Property name=&quot;clusterrootonly&quot; type=&quot;bool&quot; value=&quot;on&quot;/&gt;&lt;Property name=&quot;layoutmode&quot; type=&quot;group&quot; value=&quot;image&quot;/&gt;&lt;Property name=&quot;sdim&quot; type=&quot;group&quot; value=&quot;3&quot;/&gt;&lt;Property name=&quot;options3d&quot; type=&quot;group&quot; value=&quot;on&quot;/&gt;&lt;Property name=&quot;title3d&quot; type=&quot;bool&quot; value=&quot;on&quot;/&gt;&lt;Property name=&quot;legend3d&quot; type=&quot;bool&quot; value=&quot;on&quot;/&gt;&lt;Property name=&quot;grid&quot; type=&quot;bool&quot; value=&quot;on&quot;/&gt;&lt;Property name=&quot;axisorientation&quot; type=&quot;bool&quot; value=&quot;on&quot;/&gt;&lt;Property name=&quot;logo3d&quot; type=&quot;bool&quot; value=&quot;off&quot;/&gt;&lt;Property name=&quot;fontsize&quot; type=&quot;integer&quot; value=&quot;10&quot;/&gt;&lt;Property name=&quot;colortheme&quot; type=&quot;string&quot; value=&quot;globaltheme&quot;/&gt;&lt;Property name=&quot;background&quot; type=&quot;group&quot; value=&quot;transparent&quot;/&gt;&lt;Property name=&quot;resetbeenset&quot; type=&quot;bool&quot; value=&quot;off&quot;/&gt;&lt;Property name=&quot;lockview&quot; type=&quot;string&quot; value=&quot;on&quot;/&gt;&lt;Property name=&quot;linkedinfo&quot; type=&quot;string&quot; value=&quot;&quot;/&gt;&lt;/PropSet&gt;&lt;PropSet id=&quot;view&quot;&gt;&lt;Property name=&quot;renderwireframe&quot; type=&quot;bool&quot; value=&quot;off&quot;/&gt;&lt;Property name=&quot;showlabels&quot; type=&quot;bool&quot; value=&quot;off&quot;/&gt;&lt;Property name=&quot;showDirections&quot; type=&quot;bool&quot; value=&quot;off&quot;/&gt;&lt;Property name=&quot;showgrid&quot; type=&quot;bool&quot; value=&quot;on&quot;/&gt;&lt;Property name=&quot;showaxisorientation&quot; type=&quot;bool&quot; value=&quot;on&quot;/&gt;&lt;Property name=&quot;showunits&quot; type=&quot;bool&quot; value=&quot;on&quot;/&gt;&lt;Property name=&quot;plotgroupunits&quot; type=&quot;stringarray&quot; value=&quot;\small m, \small m, \small m&quot;/&gt;&lt;Property name=&quot;locked&quot; type=&quot;bool&quot; value=&quot;off&quot;/&gt;&lt;Property name=&quot;rotcenlocked&quot; type=&quot;bool&quot; value=&quot;off&quot;/&gt;&lt;Property name=&quot;istemporary&quot; type=&quot;bool&quot; value=&quot;off&quot;/&gt;&lt;Property name=&quot;isx&quot; type=&quot;bool&quot; value=&quot;off&quot;/&gt;&lt;Property name=&quot;scenelight&quot; type=&quot;group&quot; value=&quot;on&quot;/&gt;&lt;Property name=&quot;totlightintensity&quot; type=&quot;real&quot; value=&quot;1.0&quot;/&gt;&lt;Property name=&quot;usediffuse&quot; type=&quot;bool&quot; value=&quot;on&quot;/&gt;&lt;Property name=&quot;usespecular&quot; type=&quot;bool&quot; value=&quot;on&quot;/&gt;&lt;Property name=&quot;globalambient&quot; type=&quot;group&quot; value=&quot;on&quot;/&gt;&lt;Property name=&quot;totambient&quot; type=&quot;real&quot; value=&quot;0.3&quot;/&gt;&lt;Property name=&quot;ambientcolor&quot; type=&quot;group&quot; value=&quot;white&quot;/&gt;&lt;Property name=&quot;customambientcolor&quot; type=&quot;realarray&quot; value=&quot;1, 1, 1&quot;/&gt;&lt;Property name=&quot;ssao&quot; type=&quot;group&quot; value=&quot;off&quot;/&gt;&lt;Property name=&quot;ssaoradiustype&quot; type=&quot;group&quot; value=&quot;relative&quot;/&gt;&lt;Property name=&quot;ssaoradiusrelative&quot; type=&quot;real&quot; value=&quot;0.4&quot;/&gt;&lt;Property name=&quot;ssaoradiusexplicit&quot; type=&quot;real&quot; value=&quot;0.4&quot;/&gt;&lt;Property name=&quot;ssaomagnitude&quot; type=&quot;real&quot; value=&quot;1.0&quot;/&gt;&lt;Property name=&quot;ssaosqueeze&quot; type=&quot;real&quot; value=&quot;1.0&quot;/&gt;&lt;Property name=&quot;ssaopreset&quot; type=&quot;group&quot; value=&quot;medium&quot;/&gt;&lt;Property name=&quot;ssaonsamples&quot; type=&quot;integer&quot; value=&quot;64&quot;/&gt;&lt;Property name=&quot;ssaoroughness&quot; type=&quot;real&quot; value=&quot;1.0&quot;/&gt;&lt;Property name=&quot;ssaokernelrotationstexturewidth&quot; type=&quot;integer&quot; value=&quot;4&quot;/&gt;&lt;Property name=&quot;ssaosmooth&quot; type=&quot;integer&quot; value=&quot;2&quot;/&gt;&lt;Property name=&quot;ssaonormalawaresmoothing&quot; type=&quot;bool&quot; value=&quot;off&quot;/&gt;&lt;Property name=&quot;ssaoresolution&quot; type=&quot;real&quot; value=&quot;1.0&quot;/&gt;&lt;Property name=&quot;shadowmapping&quot; type=&quot;group&quot; value=&quot;off&quot;/&gt;&lt;Property name=&quot;shadowmappingsoftness&quot; type=&quot;real&quot; value=&quot;0.5&quot;/&gt;&lt;Property name=&quot;shadowmappingstrength&quot; type=&quot;real&quot; value=&quot;0.5&quot;/&gt;&lt;Property name=&quot;shadowmappingpreset&quot; type=&quot;group&quot; value=&quot;low&quot;/&gt;&lt;Property name=&quot;shadowmappingnumberofoccludersamples&quot; type=&quot;integer&quot; value=&quot;8&quot;/&gt;&lt;Property name=&quot;shadowmappingnumberofsamples&quot; type=&quot;integer&quot; value=&quot;16&quot;/&gt;&lt;Property name=&quot;shadowmappingresolution&quot; type=&quot;real&quot; value=&quot;0.5&quot;/&gt;&lt;Property name=&quot;shadowmappingmultisamplingeverywhere&quot; type=&quot;bool&quot; value=&quot;on&quot;/&gt;&lt;Property name=&quot;shadowmappinglimitlightviewfrustums&quot; type=&quot;bool&quot; value=&quot;off&quot;/&gt;&lt;Property name=&quot;shadowmappingaccuratedepthcomparison&quot; type=&quot;group&quot; value=&quot;off&quot;/&gt;&lt;Property name=&quot;shadowmappingnormalawaresmoothing&quot; type=&quot;bool&quot; value=&quot;off&quot;/&gt;&lt;Property name=&quot;shadowmappingbiassettings&quot; type=&quot;group&quot; value=&quot;default&quot;/&gt;&lt;Property name=&quot;shadowmappingconstantdepthbias&quot; type=&quot;real&quot; value=&quot;0.001&quot;/&gt;&lt;Property name=&quot;shadowmappingslopedepthbias&quot; type=&quot;real&quot; value=&quot;0.001&quot;/&gt;&lt;Property name=&quot;shadowmappingnormaloffsetbias&quot; type=&quot;real&quot; value=&quot;0.003&quot;/&gt;&lt;Property name=&quot;flooreffect&quot; type=&quot;group&quot; value=&quot;off&quot;/&gt;&lt;Property name=&quot;flooreffectoriginsettings&quot; type=&quot;group&quot; value=&quot;farthestvertex&quot;/&gt;&lt;Property name=&quot;flooreffectshoworigin&quot; type=&quot;group&quot; value=&quot;off&quot;/&gt;&lt;Property name=&quot;flooreffectorigin&quot; type=&quot;realarray&quot; value=&quot;0, 0, 0&quot;/&gt;&lt;Property name=&quot;flooreffectorigin_vector_method&quot; type=&quot;string&quot; value=&quot;step&quot;/&gt;&lt;Property name=&quot;flooreffectorigin_vector_start&quot; type=&quot;string&quot; value=&quot;&quot;/&gt;&lt;Property name=&quot;flooreffectorigin_vector_stop&quot; type=&quot;string&quot; value=&quot;&quot;/&gt;&lt;Property name=&quot;flooreffectorigin_vector_step&quot; type=&quot;string&quot; value=&quot;&quot;/&gt;&lt;Property name=&quot;flooreffectorigin_vector_numvalues&quot; type=&quot;string&quot; value=&quot;&quot;/&gt;&lt;Property name=&quot;flooreffectorigin_vector_function&quot; type=&quot;string&quot; value=&quot;none&quot;/&gt;&lt;Property name=&quot;flooreffectorigin_vector_interval&quot; type=&quot;string&quot; value=&quot;octave&quot;/&gt;&lt;Property name=&quot;flooreffectorigin_vector_freqperdec&quot; type=&quot;string&quot; value=&quot;&quot;/&gt;&lt;Property name=&quot;flooreffectoffset&quot; type=&quot;real&quot; value=&quot;0.0&quot;/&gt;&lt;Property name=&quot;flooreffectshownormalsettings&quot; type=&quot;group&quot; value=&quot;on&quot;/&gt;&lt;Property name=&quot;flooreffectnormalsettings&quot; type=&quot;group&quot; value=&quot;angle&quot;/&gt;&lt;Property name=&quot;flooreffectshownormal&quot; type=&quot;group&quot; value=&quot;off&quot;/&gt;&lt;Property name=&quot;flooreffectnormalpreset&quot; type=&quot;group&quot; value=&quot;xyplane&quot;/&gt;&lt;Property name=&quot;flooreffectnormal&quot; type=&quot;realarray&quot; value=&quot;0, 0, 1&quot;/&gt;&lt;Property name=&quot;flooreffectnormal_vector_method&quot; type=&quot;string&quot; value=&quot;step&quot;/&gt;&lt;Property name=&quot;flooreffectnormal_vector_start&quot; type=&quot;string&quot; value=&quot;&quot;/&gt;&lt;Property name=&quot;flooreffectnormal_vector_stop&quot; type=&quot;string&quot; value=&quot;&quot;/&gt;&lt;Property name=&quot;flooreffectnormal_vector_step&quot; type=&quot;string&quot; value=&quot;&quot;/&gt;&lt;Property name=&quot;flooreffectnormal_vector_numvalues&quot; type=&quot;string&quot; value=&quot;&quot;/&gt;&lt;Property name=&quot;flooreffectnormal_vector_function&quot; type=&quot;string&quot; value=&quot;none&quot;/&gt;&lt;Property name=&quot;flooreffectnormal_vector_interval&quot; type=&quot;string&quot; value=&quot;octave&quot;/&gt;&lt;Property name=&quot;flooreffectnormal_vector_freqperdec&quot; type=&quot;string&quot; value=&quot;&quot;/&gt;&lt;Property name=&quot;flooreffectshowangle&quot; type=&quot;group&quot; value=&quot;on&quot;/&gt;&lt;Property name=&quot;flooreffectangle&quot; type=&quot;real&quot; value=&quot;5.0&quot;/&gt;&lt;Property name=&quot;flooreffectambientocclusion&quot; type=&quot;bool&quot; value=&quot;on&quot;/&gt;&lt;Property name=&quot;flooreffectshadow&quot; type=&quot;group&quot; value=&quot;on&quot;/&gt;&lt;Property name=&quot;flooreffectshadowblur&quot; type=&quot;real&quot; value=&quot;0.0&quot;/&gt;&lt;Property name=&quot;flooreffecttransparency&quot; type=&quot;real&quot; value=&quot;0&quot;/&gt;&lt;Property name=&quot;displayoutput&quot; type=&quot;group&quot; value=&quot;off&quot;/&gt;&lt;Property name=&quot;displayoutputpreset&quot; type=&quot;group&quot; value=&quot;default&quot;/&gt;&lt;Property name=&quot;displayoutputtonemap&quot; type=&quot;group&quot; value=&quot;4&quot;/&gt;&lt;Property name=&quot;displayoutputgamma&quot; type=&quot;real&quot; value=&quot;2.2&quot;/&gt;&lt;Property name=&quot;displayoutputexposure&quot; type=&quot;real&quot; value=&quot;0.0&quot;/&gt;&lt;Property name=&quot;displayoutputcontrast&quot; type=&quot;real&quot; value=&quot;1.0&quot;/&gt;&lt;Property name=&quot;displayoutputsaturation&quot; type=&quot;real&quot; value=&quot;1.0&quot;/&gt;&lt;Property name=&quot;displayoutputvibrance&quot; type=&quot;real&quot; value=&quot;0.0&quot;/&gt;&lt;Property name=&quot;displayoutputhue&quot; type=&quot;real&quot; value=&quot;0.0&quot;/&gt;&lt;Property name=&quot;displayoutputbrightness&quot; type=&quot;real&quot; value=&quot;0.0&quot;/&gt;&lt;Property name=&quot;environmentmap&quot; type=&quot;group&quot; value=&quot;envmap_none&quot;/&gt;&lt;Property name=&quot;skydirection&quot; type=&quot;group&quot; value=&quot;positivey&quot;/&gt;&lt;Property name=&quot;skyrotation&quot; type=&quot;group&quot; value=&quot;skyrotationzero&quot;/&gt;&lt;Property name=&quot;environmentreflections&quot; type=&quot;bool&quot; value=&quot;on&quot;/&gt;&lt;Property name=&quot;skybox&quot; type=&quot;group&quot; value=&quot;off&quot;/&gt;&lt;Property name=&quot;skyboxblurriness&quot; type=&quot;real&quot; value=&quot;0&quot;/&gt;&lt;Property name=&quot;skyboxblend&quot; type=&quot;real&quot; value=&quot;0&quot;/&gt;&lt;Property name=&quot;skyboxprojection&quot; type=&quot;group&quot; value=&quot;special&quot;/&gt;&lt;Property name=&quot;skyboxfov&quot; type=&quot;real&quot; value=&quot;110&quot;/&gt;&lt;Property name=&quot;rotateenvironment&quot; type=&quot;bool&quot; value=&quot;off&quot;/&gt;&lt;Property name=&quot;transparency&quot; type=&quot;group&quot; value=&quot;off&quot;/&gt;&lt;Property name=&quot;transparencylevel&quot; type=&quot;real&quot; value=&quot;0.5&quot;/&gt;&lt;Property name=&quot;uniformblending&quot; type=&quot;group&quot; value=&quot;off&quot;/&gt;&lt;Property name=&quot;uniformblendinglevel&quot; type=&quot;real&quot; value=&quot;0.5&quot;/&gt;&lt;Property name=&quot;clippingactive&quot; type=&quot;group&quot; value=&quot;on&quot;/&gt;&lt;Property name=&quot;clipfaces&quot; type=&quot;bool&quot; value=&quot;on&quot;/&gt;&lt;Property name=&quot;clipedges&quot; type=&quot;bool&quot; value=&quot;on&quot;/&gt;&lt;Property name=&quot;clippoints&quot; type=&quot;bool&quot; value=&quot;on&quot;/&gt;&lt;Property name=&quot;clipprimaryhovereffect&quot; type=&quot;bool&quot; value=&quot;on&quot;/&gt;&lt;Property name=&quot;clipsecondaryhovereffect&quot; type=&quot;bool&quot; value=&quot;off&quot;/&gt;&lt;Property name=&quot;cliphighlightintersection&quot; type=&quot;group&quot; value=&quot;on&quot;/&gt;&lt;Property name=&quot;clipintersectionhighlightcolor&quot; type=&quot;group&quot; value=&quot;fromtheme&quot;/&gt;&lt;Property name=&quot;customclipintersectionhighlightcolor&quot; type=&quot;realarray&quot; value=&quot;1, 0, 0&quot;/&gt;&lt;Property name=&quot;clipapplyclipping&quot; type=&quot;bool&quot; value=&quot;on&quot;/&gt;&lt;Property name=&quot;clipshowframes&quot; type=&quot;bool&quot; value=&quot;on&quot;/&gt;&lt;Property name=&quot;clipshowgizmos&quot; type=&quot;bool&quot; value=&quot;on&quot;/&gt;&lt;Property name=&quot;clipshowcappedfaces&quot; type=&quot;group&quot; value=&quot;off&quot;/&gt;&lt;Property name=&quot;clipcappedfacescolorize&quot; type=&quot;group&quot; value=&quot;on&quot;/&gt;&lt;Property name=&quot;clipcappedfacescolorizeper&quot; type=&quot;group&quot; value=&quot;domain&quot;/&gt;&lt;Property name=&quot;clipcappedfaceshighlightoverlappingdomains&quot; type=&quot;group&quot; value=&quot;on&quot;/&gt;&lt;Property name=&quot;clipcappedfaceshighlightoverlappingdomainscolor&quot; type=&quot;group&quot; value=&quot;fromtheme&quot;/&gt;&lt;Property name=&quot;customclipcappedfaceshighlightoverlappingdomainscolor&quot; type=&quot;realarray&quot; value=&quot;1, 0, 0&quot;/&gt;&lt;Property name=&quot;clipcappedfacestransparencyenabled&quot; type=&quot;group&quot; value=&quot;off&quot;/&gt;&lt;Property name=&quot;clipcappedfacestransparency&quot; type=&quot;real&quot; value=&quot;0.2&quot;/&gt;&lt;Property name=&quot;hidestatus&quot; type=&quot;string&quot; value=&quot;hide&quot;/&gt;&lt;Property name=&quot;isnew&quot; type=&quot;bool&quot; value=&quot;off&quot;/&gt;&lt;Property name=&quot;postviewkey&quot; type=&quot;string&quot; value=&quot;mir2_3&quot;/&gt;&lt;Property name=&quot;workplaneclip&quot; type=&quot;bool&quot; value=&quot;off&quot;/&gt;&lt;Property name=&quot;workplaneshowgizmo&quot; type=&quot;bool&quot; value=&quot;on&quot;/&gt;&lt;Property name=&quot;offscreenoverride&quot; type=&quot;bool&quot; value=&quot;off&quot;/&gt;&lt;/PropSet&gt;&lt;PropSet id=&quot;camera&quot;&gt;&lt;Property name=&quot;projection&quot; type=&quot;group&quot; value=&quot;perspective&quot;/&gt;&lt;Property name=&quot;orthoscale&quot; type=&quot;real&quot; value=&quot;23.62727928161621&quot;/&gt;&lt;Property name=&quot;zoomanglefull&quot; type=&quot;real&quot; value=&quot;14.96681022644043&quot;/&gt;&lt;Property name=&quot;forcenoviewscaling&quot; type=&quot;bool&quot; value=&quot;off&quot;/&gt;&lt;Property name=&quot;viewscaletype&quot; type=&quot;group&quot; value=&quot;none&quot;/&gt;&lt;Property name=&quot;autocontext&quot; type=&quot;group&quot; value=&quot;isotropic&quot;/&gt;&lt;Property name=&quot;autoupdate&quot; type=&quot;bool&quot; value=&quot;off&quot;/&gt;&lt;Property name=&quot;xweight&quot; type=&quot;real&quot; value=&quot;1&quot;/&gt;&lt;Property name=&quot;yweight&quot; type=&quot;real&quot; value=&quot;1&quot;/&gt;&lt;Property name=&quot;zweight&quot; type=&quot;real&quot; value=&quot;1&quot;/&gt;&lt;Property name=&quot;xscale&quot; type=&quot;real&quot; value=&quot;1&quot;/&gt;&lt;Property name=&quot;yscale&quot; type=&quot;real&quot; value=&quot;1&quot;/&gt;&lt;Property name=&quot;zscale&quot; type=&quot;real&quot; value=&quot;1&quot;/&gt;&lt;Property name=&quot;position&quot; type=&quot;realarray&quot; value=&quot;-0.36396926641464233, -0.5447924137115479, 0.4514692723751068&quot;/&gt;&lt;Property name=&quot;target&quot; type=&quot;realarray&quot; value=&quot;0.052500009536743164, 0.010500013828277588, 0.034999996423721313&quot;/&gt;&lt;Property name=&quot;up&quot; type=&quot;realarray&quot; value=&quot;0.3086974620819092, 0.4115966558456421, 0.8574928641319275&quot;/&gt;&lt;Property name=&quot;rotationpoint&quot; type=&quot;realarray&quot; value=&quot;0.05249999463558197, 0.010500000789761543, 0.03500000014901161&quot;/&gt;&lt;Property name=&quot;viewoffset&quot; type=&quot;realarray&quot; value=&quot;-0.0440293624997139, -0.006665709118559785&quot;/&gt;&lt;Property name=&quot;manualgrid&quot; type=&quot;group&quot; value=&quot;off&quot;/&gt;&lt;Property name=&quot;xspacing&quot; type=&quot;real&quot; value=&quot;1&quot;/&gt;&lt;Property name=&quot;yspacing&quot; type=&quot;real&quot; value=&quot;1&quot;/&gt;&lt;Property name=&quot;zspacing&quot; type=&quot;real&quot; value=&quot;1&quot;/&gt;&lt;Property name=&quot;xextra&quot; type=&quot;realarray&quot; value=&quot;&quot;/&gt;&lt;Property name=&quot;xextra_vector_method&quot; type=&quot;string&quot; value=&quot;step&quot;/&gt;&lt;Property name=&quot;xextra_vector_start&quot; type=&quot;string&quot; value=&quot;&quot;/&gt;&lt;Property name=&quot;xextra_vector_stop&quot; type=&quot;string&quot; value=&quot;&quot;/&gt;&lt;Property name=&quot;xextra_vector_step&quot; type=&quot;string&quot; value=&quot;&quot;/&gt;&lt;Property name=&quot;xextra_vector_numvalues&quot; type=&quot;string&quot; value=&quot;&quot;/&gt;&lt;Property name=&quot;xextra_vector_function&quot; type=&quot;string&quot; value=&quot;none&quot;/&gt;&lt;Property name=&quot;xextra_vector_interval&quot; type=&quot;string&quot; value=&quot;octave&quot;/&gt;&lt;Property name=&quot;xextra_vector_freqperdec&quot; type=&quot;string&quot; value=&quot;&quot;/&gt;&lt;Property name=&quot;yextra&quot; type=&quot;realarray&quot; value=&quot;&quot;/&gt;&lt;Property name=&quot;yextra_vector_method&quot; type=&quot;string&quot; value=&quot;step&quot;/&gt;&lt;Property name=&quot;yextra_vector_start&quot; type=&quot;string&quot; value=&quot;&quot;/&gt;&lt;Property name=&quot;yextra_vector_stop&quot; type=&quot;string&quot; value=&quot;&quot;/&gt;&lt;Property name=&quot;yextra_vector_step&quot; type=&quot;string&quot; value=&quot;&quot;/&gt;&lt;Property name=&quot;yextra_vector_numvalues&quot; type=&quot;string&quot; value=&quot;&quot;/&gt;&lt;Property name=&quot;yextra_vector_function&quot; type=&quot;string&quot; value=&quot;none&quot;/&gt;&lt;Property name=&quot;yextra_vector_interval&quot; type=&quot;string&quot; value=&quot;octave&quot;/&gt;&lt;Property name=&quot;yextra_vector_freqperdec&quot; type=&quot;string&quot; value=&quot;&quot;/&gt;&lt;Property name=&quot;zextra&quot; type=&quot;realarray&quot; value=&quot;&quot;/&gt;&lt;Property name=&quot;zextra_vector_method&quot; type=&quot;string&quot; value=&quot;step&quot;/&gt;&lt;Property name=&quot;zextra_vector_start&quot; type=&quot;string&quot; value=&quot;&quot;/&gt;&lt;Property name=&quot;zextra_vector_stop&quot; type=&quot;string&quot; value=&quot;&quot;/&gt;&lt;Property name=&quot;zextra_vector_step&quot; type=&quot;string&quot; value=&quot;&quot;/&gt;&lt;Property name=&quot;zextra_vector_numvalues&quot; type=&quot;string&quot; value=&quot;&quot;/&gt;&lt;Property name=&quot;zextra_vector_function&quot; type=&quot;string&quot; value=&quot;none&quot;/&gt;&lt;Property name=&quot;zextra_vector_interval&quot; type=&quot;string&quot; value=&quot;octave&quot;/&gt;&lt;Property name=&quot;zextra_vector_freqperdec&quot; type=&quot;string&quot; value=&quot;&quot;/&gt;&lt;Property name=&quot;canvassizedip&quot; type=&quot;realarray&quot; value=&quot;830, 607&quot;/&gt;&lt;Property name=&quot;renderareasizedip&quot; type=&quot;realarray&quot; value=&quot;830, 607&quot;/&gt;&lt;/PropSet&gt;&lt;PropSet id=&quot;axis&quot;/&gt;&lt;PropSet id=&quot;clip&quot;/&gt;&lt;PropSet id=&quot;table&quot;/&gt;&lt;UpdateTimeStamp&gt;Sep 26, 2024, 10:49:19 PM&lt;/UpdateTimeStamp&gt;&lt;/Root&gt;"/>
</p:tagLst>
</file>

<file path=ppt/tags/tag2.xml><?xml version="1.0" encoding="utf-8"?>
<p:tagLst xmlns:p="http://schemas.openxmlformats.org/presentationml/2006/main" xmlns:r="http://schemas.openxmlformats.org/officeDocument/2006/relationships" xmlns:a="http://schemas.openxmlformats.org/drawingml/2006/main">
  <p:tag name="COMSOL LIVELINK TAG" val="&lt;!-- &#10;PropSet elements are populated with properties elements in format &lt;Property name=&quot;&quot; value=&quot;&quot; type=&quot;&quot;/&gt;&#10;LinkType element has either Image, or Table as value.&#10;--&gt;&lt;Root completeVersion=&quot;6.1.0.x&quot; formatVersion=&quot;2.0.0.0&quot; version=&quot;6.3.0.254&quot;&gt;&lt;VersionInformation&gt;&lt;Version&gt;1&lt;/Version&gt;&lt;/VersionInformation&gt;&lt;Entity&gt;/result/feature/pg7&lt;/Entity&gt;&lt;Tag&gt;pg7&lt;/Tag&gt;&lt;Node&gt;Results &amp;gt; Temperature&lt;/Node&gt;&lt;LinkType&gt;Image&lt;/LinkType&gt;&lt;ModelLink directoryType=&quot;none&quot;&gt;H:\hub\root\build\main\daily\test\tapplications\Battery_Design_Module\Thermal_Management\battery_pack_6s2p.mph&lt;/ModelLink&gt;&lt;LocalPath&gt;battery_pack_6s2p.mph&lt;/LocalPath&gt;&lt;SDim&gt;3&lt;/SDim&gt;&lt;Locked&gt;false&lt;/Locked&gt;&lt;PropSet id=&quot;image&quot;&gt;&lt;Property name=&quot;batch&quot; type=&quot;bool&quot; value=&quot;off&quot;/&gt;&lt;Property name=&quot;view&quot; type=&quot;reference&quot; value=&quot;auto&quot;/&gt;&lt;Property name=&quot;animating&quot; type=&quot;bool&quot; value=&quot;off&quot;/&gt;&lt;Property name=&quot;isclientfile&quot; type=&quot;bool&quot; value=&quot;on&quot;/&gt;&lt;Property name=&quot;isforreport&quot; type=&quot;bool&quot; value=&quot;on&quot;/&gt;&lt;Property name=&quot;size&quot; type=&quot;string&quot; value=&quot;presentation&quot;/&gt;&lt;Property name=&quot;hiddensize&quot; type=&quot;group&quot; value=&quot;manual&quot;/&gt;&lt;Property name=&quot;unit&quot; type=&quot;group&quot; value=&quot;px&quot;/&gt;&lt;Property name=&quot;lockratio&quot; type=&quot;bool&quot; value=&quot;off&quot;/&gt;&lt;Property name=&quot;aspectratio&quot; type=&quot;real&quot; value=&quot;1&quot;/&gt;&lt;Property name=&quot;width&quot; type=&quot;real&quot; value=&quot;2160&quot;/&gt;&lt;Property name=&quot;height&quot; type=&quot;real&quot; value=&quot;1620&quot;/&gt;&lt;Property name=&quot;resolution&quot; type=&quot;integer&quot; value=&quot;300&quot;/&gt;&lt;Property name=&quot;overrideresolutionlimit&quot; type=&quot;bool&quot; value=&quot;off&quot;/&gt;&lt;Property name=&quot;sizedesc&quot; type=&quot;string&quot; value=&quot;183 x 137 mm&quot;/&gt;&lt;Property name=&quot;widthpx&quot; type=&quot;integer&quot; value=&quot;0&quot;/&gt;&lt;Property name=&quot;heightpx&quot; type=&quot;integer&quot; value=&quot;0&quot;/&gt;&lt;Property name=&quot;widthexact&quot; type=&quot;real&quot; value=&quot;0&quot;/&gt;&lt;Property name=&quot;heightexact&quot; type=&quot;real&quot; value=&quot;0&quot;/&gt;&lt;Property name=&quot;exactstored&quot; type=&quot;bool&quot; value=&quot;off&quot;/&gt;&lt;Property name=&quot;usage&quot; type=&quot;group&quot; value=&quot;tree&quot;/&gt;&lt;Property name=&quot;zoomextents&quot; type=&quot;bool&quot; value=&quot;on&quot;/&gt;&lt;Property name=&quot;antialias&quot; type=&quot;bool&quot; value=&quot;on&quot;/&gt;&lt;Property name=&quot;screenwidthpx&quot; type=&quot;integer&quot; value=&quot;0&quot;/&gt;&lt;Property name=&quot;screenheightpx&quot; type=&quot;integer&quot; value=&quot;0&quot;/&gt;&lt;Property name=&quot;linkpossible&quot; type=&quot;bool&quot; value=&quot;on&quot;/&gt;&lt;Property name=&quot;heightmultiple&quot; type=&quot;integer&quot; value=&quot;1&quot;/&gt;&lt;Property name=&quot;zoomlevel&quot; type=&quot;integer&quot; value=&quot;0&quot;/&gt;&lt;Property name=&quot;saveepscopy&quot; type=&quot;bool&quot; value=&quot;off&quot;/&gt;&lt;Property name=&quot;resizefactor&quot; type=&quot;integer&quot; value=&quot;1&quot;/&gt;&lt;Property name=&quot;saveprefs&quot; type=&quot;bool&quot; value=&quot;off&quot;/&gt;&lt;Property name=&quot;decorationscale&quot; type=&quot;real&quot; value=&quot;1&quot;/&gt;&lt;Property name=&quot;clearfilenameafterwards&quot; type=&quot;bool&quot; value=&quot;off&quot;/&gt;&lt;Property name=&quot;allowlinked&quot; type=&quot;bool&quot; value=&quot;on&quot;/&gt;&lt;Property name=&quot;allowpaste&quot; type=&quot;group&quot; value=&quot;on&quot;/&gt;&lt;Property name=&quot;target&quot; type=&quot;group&quot; value=&quot;linked&quot;/&gt;&lt;Property name=&quot;imagetype&quot; type=&quot;group&quot; value=&quot;png&quot;/&gt;&lt;Property name=&quot;alwaysask&quot; type=&quot;bool&quot; value=&quot;off&quot;/&gt;&lt;Property name=&quot;addsuffix&quot; type=&quot;bool&quot; value=&quot;off&quot;/&gt;&lt;Property name=&quot;alloweps&quot; type=&quot;bool&quot; value=&quot;off&quot;/&gt;&lt;Property name=&quot;allowgltf&quot; type=&quot;bool&quot; value=&quot;on&quot;/&gt;&lt;Property name=&quot;lastwrittenfile&quot; type=&quot;string&quot; value=&quot;&quot;/&gt;&lt;Property name=&quot;lastfiletype&quot; type=&quot;string&quot; value=&quot;png&quot;/&gt;&lt;Property name=&quot;context&quot; type=&quot;group&quot; value=&quot;report&quot;/&gt;&lt;Property name=&quot;clusterrootonly&quot; type=&quot;bool&quot; value=&quot;on&quot;/&gt;&lt;Property name=&quot;layoutmode&quot; type=&quot;group&quot; value=&quot;image&quot;/&gt;&lt;Property name=&quot;sdim&quot; type=&quot;group&quot; value=&quot;3&quot;/&gt;&lt;Property name=&quot;options3d&quot; type=&quot;group&quot; value=&quot;on&quot;/&gt;&lt;Property name=&quot;title3d&quot; type=&quot;bool&quot; value=&quot;on&quot;/&gt;&lt;Property name=&quot;legend3d&quot; type=&quot;bool&quot; value=&quot;on&quot;/&gt;&lt;Property name=&quot;grid&quot; type=&quot;bool&quot; value=&quot;on&quot;/&gt;&lt;Property name=&quot;axisorientation&quot; type=&quot;bool&quot; value=&quot;on&quot;/&gt;&lt;Property name=&quot;logo3d&quot; type=&quot;bool&quot; value=&quot;off&quot;/&gt;&lt;Property name=&quot;fontsize&quot; type=&quot;integer&quot; value=&quot;10&quot;/&gt;&lt;Property name=&quot;colortheme&quot; type=&quot;string&quot; value=&quot;globaltheme&quot;/&gt;&lt;Property name=&quot;background&quot; type=&quot;group&quot; value=&quot;transparent&quot;/&gt;&lt;Property name=&quot;resetbeenset&quot; type=&quot;bool&quot; value=&quot;off&quot;/&gt;&lt;Property name=&quot;lockview&quot; type=&quot;string&quot; value=&quot;on&quot;/&gt;&lt;Property name=&quot;linkedinfo&quot; type=&quot;string&quot; value=&quot;&quot;/&gt;&lt;/PropSet&gt;&lt;PropSet id=&quot;view&quot;&gt;&lt;Property name=&quot;renderwireframe&quot; type=&quot;bool&quot; value=&quot;off&quot;/&gt;&lt;Property name=&quot;showlabels&quot; type=&quot;bool&quot; value=&quot;off&quot;/&gt;&lt;Property name=&quot;showDirections&quot; type=&quot;bool&quot; value=&quot;off&quot;/&gt;&lt;Property name=&quot;showgrid&quot; type=&quot;bool&quot; value=&quot;on&quot;/&gt;&lt;Property name=&quot;showaxisorientation&quot; type=&quot;bool&quot; value=&quot;on&quot;/&gt;&lt;Property name=&quot;showunits&quot; type=&quot;bool&quot; value=&quot;on&quot;/&gt;&lt;Property name=&quot;plotgroupunits&quot; type=&quot;stringarray&quot; value=&quot;\small m, \small m, \small m&quot;/&gt;&lt;Property name=&quot;locked&quot; type=&quot;bool&quot; value=&quot;off&quot;/&gt;&lt;Property name=&quot;rotcenlocked&quot; type=&quot;bool&quot; value=&quot;off&quot;/&gt;&lt;Property name=&quot;istemporary&quot; type=&quot;bool&quot; value=&quot;off&quot;/&gt;&lt;Property name=&quot;isx&quot; type=&quot;bool&quot; value=&quot;off&quot;/&gt;&lt;Property name=&quot;scenelight&quot; type=&quot;group&quot; value=&quot;on&quot;/&gt;&lt;Property name=&quot;totlightintensity&quot; type=&quot;real&quot; value=&quot;1.0&quot;/&gt;&lt;Property name=&quot;usediffuse&quot; type=&quot;bool&quot; value=&quot;on&quot;/&gt;&lt;Property name=&quot;usespecular&quot; type=&quot;bool&quot; value=&quot;on&quot;/&gt;&lt;Property name=&quot;globalambient&quot; type=&quot;group&quot; value=&quot;on&quot;/&gt;&lt;Property name=&quot;totambient&quot; type=&quot;real&quot; value=&quot;0.3&quot;/&gt;&lt;Property name=&quot;ambientcolor&quot; type=&quot;group&quot; value=&quot;white&quot;/&gt;&lt;Property name=&quot;customambientcolor&quot; type=&quot;realarray&quot; value=&quot;1, 1, 1&quot;/&gt;&lt;Property name=&quot;ssao&quot; type=&quot;group&quot; value=&quot;off&quot;/&gt;&lt;Property name=&quot;ssaoradiustype&quot; type=&quot;group&quot; value=&quot;relative&quot;/&gt;&lt;Property name=&quot;ssaoradiusrelative&quot; type=&quot;real&quot; value=&quot;0.4&quot;/&gt;&lt;Property name=&quot;ssaoradiusexplicit&quot; type=&quot;real&quot; value=&quot;0.4&quot;/&gt;&lt;Property name=&quot;ssaomagnitude&quot; type=&quot;real&quot; value=&quot;1.0&quot;/&gt;&lt;Property name=&quot;ssaosqueeze&quot; type=&quot;real&quot; value=&quot;1.0&quot;/&gt;&lt;Property name=&quot;ssaopreset&quot; type=&quot;group&quot; value=&quot;medium&quot;/&gt;&lt;Property name=&quot;ssaonsamples&quot; type=&quot;integer&quot; value=&quot;64&quot;/&gt;&lt;Property name=&quot;ssaoroughness&quot; type=&quot;real&quot; value=&quot;1.0&quot;/&gt;&lt;Property name=&quot;ssaokernelrotationstexturewidth&quot; type=&quot;integer&quot; value=&quot;4&quot;/&gt;&lt;Property name=&quot;ssaosmooth&quot; type=&quot;integer&quot; value=&quot;2&quot;/&gt;&lt;Property name=&quot;ssaonormalawaresmoothing&quot; type=&quot;bool&quot; value=&quot;off&quot;/&gt;&lt;Property name=&quot;ssaoresolution&quot; type=&quot;real&quot; value=&quot;1.0&quot;/&gt;&lt;Property name=&quot;shadowmapping&quot; type=&quot;group&quot; value=&quot;off&quot;/&gt;&lt;Property name=&quot;shadowmappingsoftness&quot; type=&quot;real&quot; value=&quot;0.5&quot;/&gt;&lt;Property name=&quot;shadowmappingstrength&quot; type=&quot;real&quot; value=&quot;0.5&quot;/&gt;&lt;Property name=&quot;shadowmappingpreset&quot; type=&quot;group&quot; value=&quot;low&quot;/&gt;&lt;Property name=&quot;shadowmappingnumberofoccludersamples&quot; type=&quot;integer&quot; value=&quot;8&quot;/&gt;&lt;Property name=&quot;shadowmappingnumberofsamples&quot; type=&quot;integer&quot; value=&quot;16&quot;/&gt;&lt;Property name=&quot;shadowmappingresolution&quot; type=&quot;real&quot; value=&quot;0.5&quot;/&gt;&lt;Property name=&quot;shadowmappingmultisamplingeverywhere&quot; type=&quot;bool&quot; value=&quot;on&quot;/&gt;&lt;Property name=&quot;shadowmappinglimitlightviewfrustums&quot; type=&quot;bool&quot; value=&quot;off&quot;/&gt;&lt;Property name=&quot;shadowmappingaccuratedepthcomparison&quot; type=&quot;group&quot; value=&quot;off&quot;/&gt;&lt;Property name=&quot;shadowmappingnormalawaresmoothing&quot; type=&quot;bool&quot; value=&quot;off&quot;/&gt;&lt;Property name=&quot;shadowmappingbiassettings&quot; type=&quot;group&quot; value=&quot;default&quot;/&gt;&lt;Property name=&quot;shadowmappingconstantdepthbias&quot; type=&quot;real&quot; value=&quot;0.001&quot;/&gt;&lt;Property name=&quot;shadowmappingslopedepthbias&quot; type=&quot;real&quot; value=&quot;0.001&quot;/&gt;&lt;Property name=&quot;shadowmappingnormaloffsetbias&quot; type=&quot;real&quot; value=&quot;0.003&quot;/&gt;&lt;Property name=&quot;flooreffect&quot; type=&quot;group&quot; value=&quot;off&quot;/&gt;&lt;Property name=&quot;flooreffectoriginsettings&quot; type=&quot;group&quot; value=&quot;farthestvertex&quot;/&gt;&lt;Property name=&quot;flooreffectshoworigin&quot; type=&quot;group&quot; value=&quot;off&quot;/&gt;&lt;Property name=&quot;flooreffectorigin&quot; type=&quot;realarray&quot; value=&quot;0, 0, 0&quot;/&gt;&lt;Property name=&quot;flooreffectorigin_vector_method&quot; type=&quot;string&quot; value=&quot;step&quot;/&gt;&lt;Property name=&quot;flooreffectorigin_vector_start&quot; type=&quot;string&quot; value=&quot;&quot;/&gt;&lt;Property name=&quot;flooreffectorigin_vector_stop&quot; type=&quot;string&quot; value=&quot;&quot;/&gt;&lt;Property name=&quot;flooreffectorigin_vector_step&quot; type=&quot;string&quot; value=&quot;&quot;/&gt;&lt;Property name=&quot;flooreffectorigin_vector_numvalues&quot; type=&quot;string&quot; value=&quot;&quot;/&gt;&lt;Property name=&quot;flooreffectorigin_vector_function&quot; type=&quot;string&quot; value=&quot;none&quot;/&gt;&lt;Property name=&quot;flooreffectorigin_vector_interval&quot; type=&quot;string&quot; value=&quot;octave&quot;/&gt;&lt;Property name=&quot;flooreffectorigin_vector_freqperdec&quot; type=&quot;string&quot; value=&quot;&quot;/&gt;&lt;Property name=&quot;flooreffectoffset&quot; type=&quot;real&quot; value=&quot;0.0&quot;/&gt;&lt;Property name=&quot;flooreffectshownormalsettings&quot; type=&quot;group&quot; value=&quot;on&quot;/&gt;&lt;Property name=&quot;flooreffectnormalsettings&quot; type=&quot;group&quot; value=&quot;angle&quot;/&gt;&lt;Property name=&quot;flooreffectshownormal&quot; type=&quot;group&quot; value=&quot;off&quot;/&gt;&lt;Property name=&quot;flooreffectnormalpreset&quot; type=&quot;group&quot; value=&quot;xyplane&quot;/&gt;&lt;Property name=&quot;flooreffectnormal&quot; type=&quot;realarray&quot; value=&quot;0, 0, 1&quot;/&gt;&lt;Property name=&quot;flooreffectnormal_vector_method&quot; type=&quot;string&quot; value=&quot;step&quot;/&gt;&lt;Property name=&quot;flooreffectnormal_vector_start&quot; type=&quot;string&quot; value=&quot;&quot;/&gt;&lt;Property name=&quot;flooreffectnormal_vector_stop&quot; type=&quot;string&quot; value=&quot;&quot;/&gt;&lt;Property name=&quot;flooreffectnormal_vector_step&quot; type=&quot;string&quot; value=&quot;&quot;/&gt;&lt;Property name=&quot;flooreffectnormal_vector_numvalues&quot; type=&quot;string&quot; value=&quot;&quot;/&gt;&lt;Property name=&quot;flooreffectnormal_vector_function&quot; type=&quot;string&quot; value=&quot;none&quot;/&gt;&lt;Property name=&quot;flooreffectnormal_vector_interval&quot; type=&quot;string&quot; value=&quot;octave&quot;/&gt;&lt;Property name=&quot;flooreffectnormal_vector_freqperdec&quot; type=&quot;string&quot; value=&quot;&quot;/&gt;&lt;Property name=&quot;flooreffectshowangle&quot; type=&quot;group&quot; value=&quot;on&quot;/&gt;&lt;Property name=&quot;flooreffectangle&quot; type=&quot;real&quot; value=&quot;5.0&quot;/&gt;&lt;Property name=&quot;flooreffectambientocclusion&quot; type=&quot;bool&quot; value=&quot;on&quot;/&gt;&lt;Property name=&quot;flooreffectshadow&quot; type=&quot;group&quot; value=&quot;on&quot;/&gt;&lt;Property name=&quot;flooreffectshadowblur&quot; type=&quot;real&quot; value=&quot;0.0&quot;/&gt;&lt;Property name=&quot;flooreffecttransparency&quot; type=&quot;real&quot; value=&quot;0&quot;/&gt;&lt;Property name=&quot;displayoutput&quot; type=&quot;group&quot; value=&quot;off&quot;/&gt;&lt;Property name=&quot;displayoutputpreset&quot; type=&quot;group&quot; value=&quot;default&quot;/&gt;&lt;Property name=&quot;displayoutputtonemap&quot; type=&quot;group&quot; value=&quot;4&quot;/&gt;&lt;Property name=&quot;displayoutputgamma&quot; type=&quot;real&quot; value=&quot;2.2&quot;/&gt;&lt;Property name=&quot;displayoutputexposure&quot; type=&quot;real&quot; value=&quot;0.0&quot;/&gt;&lt;Property name=&quot;displayoutputcontrast&quot; type=&quot;real&quot; value=&quot;1.0&quot;/&gt;&lt;Property name=&quot;displayoutputsaturation&quot; type=&quot;real&quot; value=&quot;1.0&quot;/&gt;&lt;Property name=&quot;displayoutputvibrance&quot; type=&quot;real&quot; value=&quot;0.0&quot;/&gt;&lt;Property name=&quot;displayoutputhue&quot; type=&quot;real&quot; value=&quot;0.0&quot;/&gt;&lt;Property name=&quot;displayoutputbrightness&quot; type=&quot;real&quot; value=&quot;0.0&quot;/&gt;&lt;Property name=&quot;environmentmap&quot; type=&quot;group&quot; value=&quot;envmap_none&quot;/&gt;&lt;Property name=&quot;skydirection&quot; type=&quot;group&quot; value=&quot;positivey&quot;/&gt;&lt;Property name=&quot;skyrotation&quot; type=&quot;group&quot; value=&quot;skyrotationzero&quot;/&gt;&lt;Property name=&quot;environmentreflections&quot; type=&quot;bool&quot; value=&quot;on&quot;/&gt;&lt;Property name=&quot;skybox&quot; type=&quot;group&quot; value=&quot;off&quot;/&gt;&lt;Property name=&quot;skyboxblurriness&quot; type=&quot;real&quot; value=&quot;0&quot;/&gt;&lt;Property name=&quot;skyboxblend&quot; type=&quot;real&quot; value=&quot;0&quot;/&gt;&lt;Property name=&quot;skyboxprojection&quot; type=&quot;group&quot; value=&quot;special&quot;/&gt;&lt;Property name=&quot;skyboxfov&quot; type=&quot;real&quot; value=&quot;110&quot;/&gt;&lt;Property name=&quot;rotateenvironment&quot; type=&quot;bool&quot; value=&quot;off&quot;/&gt;&lt;Property name=&quot;transparency&quot; type=&quot;group&quot; value=&quot;off&quot;/&gt;&lt;Property name=&quot;transparencylevel&quot; type=&quot;real&quot; value=&quot;0.5&quot;/&gt;&lt;Property name=&quot;uniformblending&quot; type=&quot;group&quot; value=&quot;off&quot;/&gt;&lt;Property name=&quot;uniformblendinglevel&quot; type=&quot;real&quot; value=&quot;0.5&quot;/&gt;&lt;Property name=&quot;clippingactive&quot; type=&quot;group&quot; value=&quot;on&quot;/&gt;&lt;Property name=&quot;clipfaces&quot; type=&quot;bool&quot; value=&quot;on&quot;/&gt;&lt;Property name=&quot;clipedges&quot; type=&quot;bool&quot; value=&quot;on&quot;/&gt;&lt;Property name=&quot;clippoints&quot; type=&quot;bool&quot; value=&quot;on&quot;/&gt;&lt;Property name=&quot;clipprimaryhovereffect&quot; type=&quot;bool&quot; value=&quot;on&quot;/&gt;&lt;Property name=&quot;clipsecondaryhovereffect&quot; type=&quot;bool&quot; value=&quot;off&quot;/&gt;&lt;Property name=&quot;cliphighlightintersection&quot; type=&quot;group&quot; value=&quot;on&quot;/&gt;&lt;Property name=&quot;clipintersectionhighlightcolor&quot; type=&quot;group&quot; value=&quot;fromtheme&quot;/&gt;&lt;Property name=&quot;customclipintersectionhighlightcolor&quot; type=&quot;realarray&quot; value=&quot;1, 0, 0&quot;/&gt;&lt;Property name=&quot;clipapplyclipping&quot; type=&quot;bool&quot; value=&quot;on&quot;/&gt;&lt;Property name=&quot;clipshowframes&quot; type=&quot;bool&quot; value=&quot;on&quot;/&gt;&lt;Property name=&quot;clipshowgizmos&quot; type=&quot;bool&quot; value=&quot;on&quot;/&gt;&lt;Property name=&quot;clipshowcappedfaces&quot; type=&quot;group&quot; value=&quot;off&quot;/&gt;&lt;Property name=&quot;clipcappedfacescolorize&quot; type=&quot;group&quot; value=&quot;on&quot;/&gt;&lt;Property name=&quot;clipcappedfacescolorizeper&quot; type=&quot;group&quot; value=&quot;domain&quot;/&gt;&lt;Property name=&quot;clipcappedfaceshighlightoverlappingdomains&quot; type=&quot;group&quot; value=&quot;on&quot;/&gt;&lt;Property name=&quot;clipcappedfaceshighlightoverlappingdomainscolor&quot; type=&quot;group&quot; value=&quot;fromtheme&quot;/&gt;&lt;Property name=&quot;customclipcappedfaceshighlightoverlappingdomainscolor&quot; type=&quot;realarray&quot; value=&quot;1, 0, 0&quot;/&gt;&lt;Property name=&quot;clipcappedfacestransparencyenabled&quot; type=&quot;group&quot; value=&quot;off&quot;/&gt;&lt;Property name=&quot;clipcappedfacestransparency&quot; type=&quot;real&quot; value=&quot;0.2&quot;/&gt;&lt;Property name=&quot;hidestatus&quot; type=&quot;string&quot; value=&quot;hide&quot;/&gt;&lt;Property name=&quot;isnew&quot; type=&quot;bool&quot; value=&quot;off&quot;/&gt;&lt;Property name=&quot;postviewkey&quot; type=&quot;string&quot; value=&quot;mir2_3&quot;/&gt;&lt;Property name=&quot;workplaneclip&quot; type=&quot;bool&quot; value=&quot;off&quot;/&gt;&lt;Property name=&quot;workplaneshowgizmo&quot; type=&quot;bool&quot; value=&quot;on&quot;/&gt;&lt;Property name=&quot;offscreenoverride&quot; type=&quot;bool&quot; value=&quot;off&quot;/&gt;&lt;/PropSet&gt;&lt;PropSet id=&quot;camera&quot;&gt;&lt;Property name=&quot;projection&quot; type=&quot;group&quot; value=&quot;perspective&quot;/&gt;&lt;Property name=&quot;orthoscale&quot; type=&quot;real&quot; value=&quot;23.62727928161621&quot;/&gt;&lt;Property name=&quot;zoomanglefull&quot; type=&quot;real&quot; value=&quot;14.96681022644043&quot;/&gt;&lt;Property name=&quot;forcenoviewscaling&quot; type=&quot;bool&quot; value=&quot;off&quot;/&gt;&lt;Property name=&quot;viewscaletype&quot; type=&quot;group&quot; value=&quot;none&quot;/&gt;&lt;Property name=&quot;autocontext&quot; type=&quot;group&quot; value=&quot;isotropic&quot;/&gt;&lt;Property name=&quot;autoupdate&quot; type=&quot;bool&quot; value=&quot;off&quot;/&gt;&lt;Property name=&quot;xweight&quot; type=&quot;real&quot; value=&quot;1&quot;/&gt;&lt;Property name=&quot;yweight&quot; type=&quot;real&quot; value=&quot;1&quot;/&gt;&lt;Property name=&quot;zweight&quot; type=&quot;real&quot; value=&quot;1&quot;/&gt;&lt;Property name=&quot;xscale&quot; type=&quot;real&quot; value=&quot;1&quot;/&gt;&lt;Property name=&quot;yscale&quot; type=&quot;real&quot; value=&quot;1&quot;/&gt;&lt;Property name=&quot;zscale&quot; type=&quot;real&quot; value=&quot;1&quot;/&gt;&lt;Property name=&quot;position&quot; type=&quot;realarray&quot; value=&quot;-0.36396926641464233, -0.5447924137115479, 0.4514692723751068&quot;/&gt;&lt;Property name=&quot;target&quot; type=&quot;realarray&quot; value=&quot;0.052500009536743164, 0.010500013828277588, 0.034999996423721313&quot;/&gt;&lt;Property name=&quot;up&quot; type=&quot;realarray&quot; value=&quot;0.3086974620819092, 0.4115966558456421, 0.8574928641319275&quot;/&gt;&lt;Property name=&quot;rotationpoint&quot; type=&quot;realarray&quot; value=&quot;0.05249999463558197, 0.010500000789761543, 0.03500000014901161&quot;/&gt;&lt;Property name=&quot;viewoffset&quot; type=&quot;realarray&quot; value=&quot;-0.0440293624997139, -0.006665709118559785&quot;/&gt;&lt;Property name=&quot;manualgrid&quot; type=&quot;group&quot; value=&quot;off&quot;/&gt;&lt;Property name=&quot;xspacing&quot; type=&quot;real&quot; value=&quot;1&quot;/&gt;&lt;Property name=&quot;yspacing&quot; type=&quot;real&quot; value=&quot;1&quot;/&gt;&lt;Property name=&quot;zspacing&quot; type=&quot;real&quot; value=&quot;1&quot;/&gt;&lt;Property name=&quot;xextra&quot; type=&quot;realarray&quot; value=&quot;&quot;/&gt;&lt;Property name=&quot;xextra_vector_method&quot; type=&quot;string&quot; value=&quot;step&quot;/&gt;&lt;Property name=&quot;xextra_vector_start&quot; type=&quot;string&quot; value=&quot;&quot;/&gt;&lt;Property name=&quot;xextra_vector_stop&quot; type=&quot;string&quot; value=&quot;&quot;/&gt;&lt;Property name=&quot;xextra_vector_step&quot; type=&quot;string&quot; value=&quot;&quot;/&gt;&lt;Property name=&quot;xextra_vector_numvalues&quot; type=&quot;string&quot; value=&quot;&quot;/&gt;&lt;Property name=&quot;xextra_vector_function&quot; type=&quot;string&quot; value=&quot;none&quot;/&gt;&lt;Property name=&quot;xextra_vector_interval&quot; type=&quot;string&quot; value=&quot;octave&quot;/&gt;&lt;Property name=&quot;xextra_vector_freqperdec&quot; type=&quot;string&quot; value=&quot;&quot;/&gt;&lt;Property name=&quot;yextra&quot; type=&quot;realarray&quot; value=&quot;&quot;/&gt;&lt;Property name=&quot;yextra_vector_method&quot; type=&quot;string&quot; value=&quot;step&quot;/&gt;&lt;Property name=&quot;yextra_vector_start&quot; type=&quot;string&quot; value=&quot;&quot;/&gt;&lt;Property name=&quot;yextra_vector_stop&quot; type=&quot;string&quot; value=&quot;&quot;/&gt;&lt;Property name=&quot;yextra_vector_step&quot; type=&quot;string&quot; value=&quot;&quot;/&gt;&lt;Property name=&quot;yextra_vector_numvalues&quot; type=&quot;string&quot; value=&quot;&quot;/&gt;&lt;Property name=&quot;yextra_vector_function&quot; type=&quot;string&quot; value=&quot;none&quot;/&gt;&lt;Property name=&quot;yextra_vector_interval&quot; type=&quot;string&quot; value=&quot;octave&quot;/&gt;&lt;Property name=&quot;yextra_vector_freqperdec&quot; type=&quot;string&quot; value=&quot;&quot;/&gt;&lt;Property name=&quot;zextra&quot; type=&quot;realarray&quot; value=&quot;&quot;/&gt;&lt;Property name=&quot;zextra_vector_method&quot; type=&quot;string&quot; value=&quot;step&quot;/&gt;&lt;Property name=&quot;zextra_vector_start&quot; type=&quot;string&quot; value=&quot;&quot;/&gt;&lt;Property name=&quot;zextra_vector_stop&quot; type=&quot;string&quot; value=&quot;&quot;/&gt;&lt;Property name=&quot;zextra_vector_step&quot; type=&quot;string&quot; value=&quot;&quot;/&gt;&lt;Property name=&quot;zextra_vector_numvalues&quot; type=&quot;string&quot; value=&quot;&quot;/&gt;&lt;Property name=&quot;zextra_vector_function&quot; type=&quot;string&quot; value=&quot;none&quot;/&gt;&lt;Property name=&quot;zextra_vector_interval&quot; type=&quot;string&quot; value=&quot;octave&quot;/&gt;&lt;Property name=&quot;zextra_vector_freqperdec&quot; type=&quot;string&quot; value=&quot;&quot;/&gt;&lt;Property name=&quot;canvassizedip&quot; type=&quot;realarray&quot; value=&quot;830, 607&quot;/&gt;&lt;Property name=&quot;renderareasizedip&quot; type=&quot;realarray&quot; value=&quot;830, 607&quot;/&gt;&lt;/PropSet&gt;&lt;PropSet id=&quot;axis&quot;/&gt;&lt;PropSet id=&quot;clip&quot;/&gt;&lt;PropSet id=&quot;table&quot;/&gt;&lt;UpdateTimeStamp&gt;Sep 26, 2024, 10:49:19 PM&lt;/UpdateTimeStamp&gt;&lt;/Root&gt;"/>
</p:tagLst>
</file>

<file path=ppt/tags/tag3.xml><?xml version="1.0" encoding="utf-8"?>
<p:tagLst xmlns:p="http://schemas.openxmlformats.org/presentationml/2006/main" xmlns:r="http://schemas.openxmlformats.org/officeDocument/2006/relationships" xmlns:a="http://schemas.openxmlformats.org/drawingml/2006/main">
  <p:tag name="COMSOL LIVELINK TAG" val="&lt;!-- &#10;PropSet elements are populated with properties elements in format &lt;Property name=&quot;&quot; value=&quot;&quot; type=&quot;&quot;/&gt;&#10;LinkType element has either Image, or Table as value.&#10;--&gt;&lt;Root completeVersion=&quot;6.1.0.x&quot; formatVersion=&quot;2.0.0.0&quot; version=&quot;6.3.0.254&quot;&gt;&lt;VersionInformation&gt;&lt;Version&gt;1&lt;/Version&gt;&lt;/VersionInformation&gt;&lt;Entity&gt;/result/feature/pg6&lt;/Entity&gt;&lt;Tag&gt;pg6&lt;/Tag&gt;&lt;Node&gt;Results &amp;gt; Temperature (ht)&lt;/Node&gt;&lt;LinkType&gt;Image&lt;/LinkType&gt;&lt;ModelLink directoryType=&quot;none&quot;&gt;H:\hub\root\build\main\daily\test\tapplications\Battery_Design_Module\Thermal_Management\battery_pack_6s2p.mph&lt;/ModelLink&gt;&lt;LocalPath&gt;battery_pack_6s2p.mph&lt;/LocalPath&gt;&lt;SDim&gt;3&lt;/SDim&gt;&lt;Locked&gt;false&lt;/Locked&gt;&lt;PropSet id=&quot;image&quot;&gt;&lt;Property name=&quot;batch&quot; type=&quot;bool&quot; value=&quot;off&quot;/&gt;&lt;Property name=&quot;view&quot; type=&quot;reference&quot; value=&quot;auto&quot;/&gt;&lt;Property name=&quot;animating&quot; type=&quot;bool&quot; value=&quot;off&quot;/&gt;&lt;Property name=&quot;isclientfile&quot; type=&quot;bool&quot; value=&quot;on&quot;/&gt;&lt;Property name=&quot;isforreport&quot; type=&quot;bool&quot; value=&quot;on&quot;/&gt;&lt;Property name=&quot;size&quot; type=&quot;string&quot; value=&quot;presentation&quot;/&gt;&lt;Property name=&quot;hiddensize&quot; type=&quot;group&quot; value=&quot;manual&quot;/&gt;&lt;Property name=&quot;unit&quot; type=&quot;group&quot; value=&quot;px&quot;/&gt;&lt;Property name=&quot;lockratio&quot; type=&quot;bool&quot; value=&quot;off&quot;/&gt;&lt;Property name=&quot;aspectratio&quot; type=&quot;real&quot; value=&quot;1&quot;/&gt;&lt;Property name=&quot;width&quot; type=&quot;real&quot; value=&quot;2160&quot;/&gt;&lt;Property name=&quot;height&quot; type=&quot;real&quot; value=&quot;1620&quot;/&gt;&lt;Property name=&quot;resolution&quot; type=&quot;integer&quot; value=&quot;300&quot;/&gt;&lt;Property name=&quot;overrideresolutionlimit&quot; type=&quot;bool&quot; value=&quot;off&quot;/&gt;&lt;Property name=&quot;sizedesc&quot; type=&quot;string&quot; value=&quot;183 x 137 mm&quot;/&gt;&lt;Property name=&quot;widthpx&quot; type=&quot;integer&quot; value=&quot;0&quot;/&gt;&lt;Property name=&quot;heightpx&quot; type=&quot;integer&quot; value=&quot;0&quot;/&gt;&lt;Property name=&quot;widthexact&quot; type=&quot;real&quot; value=&quot;0&quot;/&gt;&lt;Property name=&quot;heightexact&quot; type=&quot;real&quot; value=&quot;0&quot;/&gt;&lt;Property name=&quot;exactstored&quot; type=&quot;bool&quot; value=&quot;off&quot;/&gt;&lt;Property name=&quot;usage&quot; type=&quot;group&quot; value=&quot;tree&quot;/&gt;&lt;Property name=&quot;zoomextents&quot; type=&quot;bool&quot; value=&quot;on&quot;/&gt;&lt;Property name=&quot;antialias&quot; type=&quot;bool&quot; value=&quot;on&quot;/&gt;&lt;Property name=&quot;screenwidthpx&quot; type=&quot;integer&quot; value=&quot;0&quot;/&gt;&lt;Property name=&quot;screenheightpx&quot; type=&quot;integer&quot; value=&quot;0&quot;/&gt;&lt;Property name=&quot;linkpossible&quot; type=&quot;bool&quot; value=&quot;on&quot;/&gt;&lt;Property name=&quot;heightmultiple&quot; type=&quot;integer&quot; value=&quot;1&quot;/&gt;&lt;Property name=&quot;zoomlevel&quot; type=&quot;integer&quot; value=&quot;0&quot;/&gt;&lt;Property name=&quot;saveepscopy&quot; type=&quot;bool&quot; value=&quot;off&quot;/&gt;&lt;Property name=&quot;resizefactor&quot; type=&quot;integer&quot; value=&quot;1&quot;/&gt;&lt;Property name=&quot;saveprefs&quot; type=&quot;bool&quot; value=&quot;off&quot;/&gt;&lt;Property name=&quot;decorationscale&quot; type=&quot;real&quot; value=&quot;1&quot;/&gt;&lt;Property name=&quot;clearfilenameafterwards&quot; type=&quot;bool&quot; value=&quot;off&quot;/&gt;&lt;Property name=&quot;allowlinked&quot; type=&quot;bool&quot; value=&quot;on&quot;/&gt;&lt;Property name=&quot;allowpaste&quot; type=&quot;group&quot; value=&quot;on&quot;/&gt;&lt;Property name=&quot;target&quot; type=&quot;group&quot; value=&quot;linked&quot;/&gt;&lt;Property name=&quot;imagetype&quot; type=&quot;group&quot; value=&quot;png&quot;/&gt;&lt;Property name=&quot;alwaysask&quot; type=&quot;bool&quot; value=&quot;off&quot;/&gt;&lt;Property name=&quot;addsuffix&quot; type=&quot;bool&quot; value=&quot;off&quot;/&gt;&lt;Property name=&quot;alloweps&quot; type=&quot;bool&quot; value=&quot;off&quot;/&gt;&lt;Property name=&quot;allowgltf&quot; type=&quot;bool&quot; value=&quot;on&quot;/&gt;&lt;Property name=&quot;lastwrittenfile&quot; type=&quot;string&quot; value=&quot;&quot;/&gt;&lt;Property name=&quot;lastfiletype&quot; type=&quot;string&quot; value=&quot;png&quot;/&gt;&lt;Property name=&quot;context&quot; type=&quot;group&quot; value=&quot;report&quot;/&gt;&lt;Property name=&quot;clusterrootonly&quot; type=&quot;bool&quot; value=&quot;on&quot;/&gt;&lt;Property name=&quot;layoutmode&quot; type=&quot;group&quot; value=&quot;image&quot;/&gt;&lt;Property name=&quot;sdim&quot; type=&quot;group&quot; value=&quot;3&quot;/&gt;&lt;Property name=&quot;options3d&quot; type=&quot;group&quot; value=&quot;on&quot;/&gt;&lt;Property name=&quot;title3d&quot; type=&quot;bool&quot; value=&quot;on&quot;/&gt;&lt;Property name=&quot;legend3d&quot; type=&quot;bool&quot; value=&quot;on&quot;/&gt;&lt;Property name=&quot;grid&quot; type=&quot;bool&quot; value=&quot;on&quot;/&gt;&lt;Property name=&quot;axisorientation&quot; type=&quot;bool&quot; value=&quot;on&quot;/&gt;&lt;Property name=&quot;logo3d&quot; type=&quot;bool&quot; value=&quot;off&quot;/&gt;&lt;Property name=&quot;fontsize&quot; type=&quot;integer&quot; value=&quot;10&quot;/&gt;&lt;Property name=&quot;colortheme&quot; type=&quot;string&quot; value=&quot;globaltheme&quot;/&gt;&lt;Property name=&quot;background&quot; type=&quot;group&quot; value=&quot;color&quot;/&gt;&lt;Property name=&quot;customcolor&quot; type=&quot;realarray&quot; value=&quot;1, 1, 1&quot;/&gt;&lt;Property name=&quot;customcolor_vector_method&quot; type=&quot;string&quot; value=&quot;step&quot;/&gt;&lt;Property name=&quot;customcolor_vector_start&quot; type=&quot;string&quot; value=&quot;&quot;/&gt;&lt;Property name=&quot;customcolor_vector_stop&quot; type=&quot;string&quot; value=&quot;&quot;/&gt;&lt;Property name=&quot;customcolor_vector_step&quot; type=&quot;string&quot; value=&quot;&quot;/&gt;&lt;Property name=&quot;customcolor_vector_numvalues&quot; type=&quot;string&quot; value=&quot;&quot;/&gt;&lt;Property name=&quot;customcolor_vector_function&quot; type=&quot;string&quot; value=&quot;none&quot;/&gt;&lt;Property name=&quot;customcolor_vector_interval&quot; type=&quot;string&quot; value=&quot;octave&quot;/&gt;&lt;Property name=&quot;customcolor_vector_freqperdec&quot; type=&quot;string&quot; value=&quot;&quot;/&gt;&lt;Property name=&quot;resetbeenset&quot; type=&quot;bool&quot; value=&quot;off&quot;/&gt;&lt;Property name=&quot;lockview&quot; type=&quot;string&quot; value=&quot;on&quot;/&gt;&lt;Property name=&quot;linkedinfo&quot; type=&quot;string&quot; value=&quot;&quot;/&gt;&lt;/PropSet&gt;&lt;PropSet id=&quot;view&quot;&gt;&lt;Property name=&quot;renderwireframe&quot; type=&quot;bool&quot; value=&quot;off&quot;/&gt;&lt;Property name=&quot;showlabels&quot; type=&quot;bool&quot; value=&quot;off&quot;/&gt;&lt;Property name=&quot;showDirections&quot; type=&quot;bool&quot; value=&quot;off&quot;/&gt;&lt;Property name=&quot;showgrid&quot; type=&quot;bool&quot; value=&quot;on&quot;/&gt;&lt;Property name=&quot;rendermesh&quot; type=&quot;bool&quot; value=&quot;on&quot;/&gt;&lt;Property name=&quot;showaxisorientation&quot; type=&quot;bool&quot; value=&quot;on&quot;/&gt;&lt;Property name=&quot;showunits&quot; type=&quot;bool&quot; value=&quot;on&quot;/&gt;&lt;Property name=&quot;plotgroupunits&quot; type=&quot;stringarray&quot; value=&quot;, , &quot;/&gt;&lt;Property name=&quot;locked&quot; type=&quot;bool&quot; value=&quot;off&quot;/&gt;&lt;Property name=&quot;rotcenlocked&quot; type=&quot;bool&quot; value=&quot;off&quot;/&gt;&lt;Property name=&quot;istemporary&quot; type=&quot;bool&quot; value=&quot;off&quot;/&gt;&lt;Property name=&quot;isx&quot; type=&quot;bool&quot; value=&quot;off&quot;/&gt;&lt;Property name=&quot;scenelight&quot; type=&quot;group&quot; value=&quot;on&quot;/&gt;&lt;Property name=&quot;totlightintensity&quot; type=&quot;real&quot; value=&quot;1.0&quot;/&gt;&lt;Property name=&quot;usediffuse&quot; type=&quot;bool&quot; value=&quot;on&quot;/&gt;&lt;Property name=&quot;usespecular&quot; type=&quot;bool&quot; value=&quot;on&quot;/&gt;&lt;Property name=&quot;globalambient&quot; type=&quot;group&quot; value=&quot;on&quot;/&gt;&lt;Property name=&quot;totambient&quot; type=&quot;real&quot; value=&quot;0.3&quot;/&gt;&lt;Property name=&quot;ambientcolor&quot; type=&quot;group&quot; value=&quot;white&quot;/&gt;&lt;Property name=&quot;customambientcolor&quot; type=&quot;realarray&quot; value=&quot;1, 1, 1&quot;/&gt;&lt;Property name=&quot;ssao&quot; type=&quot;group&quot; value=&quot;off&quot;/&gt;&lt;Property name=&quot;ssaoradiustype&quot; type=&quot;group&quot; value=&quot;relative&quot;/&gt;&lt;Property name=&quot;ssaoradiusrelative&quot; type=&quot;real&quot; value=&quot;0.4&quot;/&gt;&lt;Property name=&quot;ssaoradiusexplicit&quot; type=&quot;real&quot; value=&quot;0.4&quot;/&gt;&lt;Property name=&quot;ssaomagnitude&quot; type=&quot;real&quot; value=&quot;1.0&quot;/&gt;&lt;Property name=&quot;ssaosqueeze&quot; type=&quot;real&quot; value=&quot;1.0&quot;/&gt;&lt;Property name=&quot;ssaopreset&quot; type=&quot;group&quot; value=&quot;medium&quot;/&gt;&lt;Property name=&quot;ssaonsamples&quot; type=&quot;integer&quot; value=&quot;64&quot;/&gt;&lt;Property name=&quot;ssaoroughness&quot; type=&quot;real&quot; value=&quot;1.0&quot;/&gt;&lt;Property name=&quot;ssaokernelrotationstexturewidth&quot; type=&quot;integer&quot; value=&quot;4&quot;/&gt;&lt;Property name=&quot;ssaosmooth&quot; type=&quot;integer&quot; value=&quot;2&quot;/&gt;&lt;Property name=&quot;ssaonormalawaresmoothing&quot; type=&quot;bool&quot; value=&quot;off&quot;/&gt;&lt;Property name=&quot;ssaoresolution&quot; type=&quot;real&quot; value=&quot;1.0&quot;/&gt;&lt;Property name=&quot;shadowmapping&quot; type=&quot;group&quot; value=&quot;off&quot;/&gt;&lt;Property name=&quot;shadowmappingsoftness&quot; type=&quot;real&quot; value=&quot;0.5&quot;/&gt;&lt;Property name=&quot;shadowmappingstrength&quot; type=&quot;real&quot; value=&quot;0.5&quot;/&gt;&lt;Property name=&quot;shadowmappingpreset&quot; type=&quot;group&quot; value=&quot;low&quot;/&gt;&lt;Property name=&quot;shadowmappingnumberofoccludersamples&quot; type=&quot;integer&quot; value=&quot;8&quot;/&gt;&lt;Property name=&quot;shadowmappingnumberofsamples&quot; type=&quot;integer&quot; value=&quot;16&quot;/&gt;&lt;Property name=&quot;shadowmappingresolution&quot; type=&quot;real&quot; value=&quot;0.5&quot;/&gt;&lt;Property name=&quot;shadowmappingmultisamplingeverywhere&quot; type=&quot;bool&quot; value=&quot;on&quot;/&gt;&lt;Property name=&quot;shadowmappinglimitlightviewfrustums&quot; type=&quot;bool&quot; value=&quot;off&quot;/&gt;&lt;Property name=&quot;shadowmappingaccuratedepthcomparison&quot; type=&quot;group&quot; value=&quot;off&quot;/&gt;&lt;Property name=&quot;shadowmappingnormalawaresmoothing&quot; type=&quot;bool&quot; value=&quot;off&quot;/&gt;&lt;Property name=&quot;shadowmappingbiassettings&quot; type=&quot;group&quot; value=&quot;default&quot;/&gt;&lt;Property name=&quot;shadowmappingconstantdepthbias&quot; type=&quot;real&quot; value=&quot;0.001&quot;/&gt;&lt;Property name=&quot;shadowmappingslopedepthbias&quot; type=&quot;real&quot; value=&quot;0.001&quot;/&gt;&lt;Property name=&quot;shadowmappingnormaloffsetbias&quot; type=&quot;real&quot; value=&quot;0.003&quot;/&gt;&lt;Property name=&quot;flooreffect&quot; type=&quot;group&quot; value=&quot;off&quot;/&gt;&lt;Property name=&quot;flooreffectoriginsettings&quot; type=&quot;group&quot; value=&quot;farthestvertex&quot;/&gt;&lt;Property name=&quot;flooreffectshoworigin&quot; type=&quot;group&quot; value=&quot;off&quot;/&gt;&lt;Property name=&quot;flooreffectorigin&quot; type=&quot;realarray&quot; value=&quot;0, 0, 0&quot;/&gt;&lt;Property name=&quot;flooreffectorigin_vector_method&quot; type=&quot;string&quot; value=&quot;step&quot;/&gt;&lt;Property name=&quot;flooreffectorigin_vector_start&quot; type=&quot;string&quot; value=&quot;&quot;/&gt;&lt;Property name=&quot;flooreffectorigin_vector_stop&quot; type=&quot;string&quot; value=&quot;&quot;/&gt;&lt;Property name=&quot;flooreffectorigin_vector_step&quot; type=&quot;string&quot; value=&quot;&quot;/&gt;&lt;Property name=&quot;flooreffectorigin_vector_numvalues&quot; type=&quot;string&quot; value=&quot;&quot;/&gt;&lt;Property name=&quot;flooreffectorigin_vector_function&quot; type=&quot;string&quot; value=&quot;none&quot;/&gt;&lt;Property name=&quot;flooreffectorigin_vector_interval&quot; type=&quot;string&quot; value=&quot;octave&quot;/&gt;&lt;Property name=&quot;flooreffectorigin_vector_freqperdec&quot; type=&quot;string&quot; value=&quot;&quot;/&gt;&lt;Property name=&quot;flooreffectoffset&quot; type=&quot;real&quot; value=&quot;0.0&quot;/&gt;&lt;Property name=&quot;flooreffectshownormalsettings&quot; type=&quot;group&quot; value=&quot;on&quot;/&gt;&lt;Property name=&quot;flooreffectnormalsettings&quot; type=&quot;group&quot; value=&quot;angle&quot;/&gt;&lt;Property name=&quot;flooreffectshownormal&quot; type=&quot;group&quot; value=&quot;off&quot;/&gt;&lt;Property name=&quot;flooreffectnormalpreset&quot; type=&quot;group&quot; value=&quot;xyplane&quot;/&gt;&lt;Property name=&quot;flooreffectnormal&quot; type=&quot;realarray&quot; value=&quot;0, 0, 1&quot;/&gt;&lt;Property name=&quot;flooreffectnormal_vector_method&quot; type=&quot;string&quot; value=&quot;step&quot;/&gt;&lt;Property name=&quot;flooreffectnormal_vector_start&quot; type=&quot;string&quot; value=&quot;&quot;/&gt;&lt;Property name=&quot;flooreffectnormal_vector_stop&quot; type=&quot;string&quot; value=&quot;&quot;/&gt;&lt;Property name=&quot;flooreffectnormal_vector_step&quot; type=&quot;string&quot; value=&quot;&quot;/&gt;&lt;Property name=&quot;flooreffectnormal_vector_numvalues&quot; type=&quot;string&quot; value=&quot;&quot;/&gt;&lt;Property name=&quot;flooreffectnormal_vector_function&quot; type=&quot;string&quot; value=&quot;none&quot;/&gt;&lt;Property name=&quot;flooreffectnormal_vector_interval&quot; type=&quot;string&quot; value=&quot;octave&quot;/&gt;&lt;Property name=&quot;flooreffectnormal_vector_freqperdec&quot; type=&quot;string&quot; value=&quot;&quot;/&gt;&lt;Property name=&quot;flooreffectshowangle&quot; type=&quot;group&quot; value=&quot;on&quot;/&gt;&lt;Property name=&quot;flooreffectangle&quot; type=&quot;real&quot; value=&quot;5.0&quot;/&gt;&lt;Property name=&quot;flooreffectambientocclusion&quot; type=&quot;bool&quot; value=&quot;on&quot;/&gt;&lt;Property name=&quot;flooreffectshadow&quot; type=&quot;group&quot; value=&quot;on&quot;/&gt;&lt;Property name=&quot;flooreffectshadowblur&quot; type=&quot;real&quot; value=&quot;0.0&quot;/&gt;&lt;Property name=&quot;flooreffecttransparency&quot; type=&quot;real&quot; value=&quot;0&quot;/&gt;&lt;Property name=&quot;displayoutput&quot; type=&quot;group&quot; value=&quot;off&quot;/&gt;&lt;Property name=&quot;displayoutputpreset&quot; type=&quot;group&quot; value=&quot;default&quot;/&gt;&lt;Property name=&quot;displayoutputtonemap&quot; type=&quot;group&quot; value=&quot;4&quot;/&gt;&lt;Property name=&quot;displayoutputgamma&quot; type=&quot;real&quot; value=&quot;2.2&quot;/&gt;&lt;Property name=&quot;displayoutputexposure&quot; type=&quot;real&quot; value=&quot;0.0&quot;/&gt;&lt;Property name=&quot;displayoutputcontrast&quot; type=&quot;real&quot; value=&quot;1.0&quot;/&gt;&lt;Property name=&quot;displayoutputsaturation&quot; type=&quot;real&quot; value=&quot;1.0&quot;/&gt;&lt;Property name=&quot;displayoutputvibrance&quot; type=&quot;real&quot; value=&quot;0.0&quot;/&gt;&lt;Property name=&quot;displayoutputhue&quot; type=&quot;real&quot; value=&quot;0.0&quot;/&gt;&lt;Property name=&quot;displayoutputbrightness&quot; type=&quot;real&quot; value=&quot;0.0&quot;/&gt;&lt;Property name=&quot;environmentmap&quot; type=&quot;group&quot; value=&quot;envmap_none&quot;/&gt;&lt;Property name=&quot;skydirection&quot; type=&quot;group&quot; value=&quot;positivey&quot;/&gt;&lt;Property name=&quot;skyrotation&quot; type=&quot;group&quot; value=&quot;skyrotationzero&quot;/&gt;&lt;Property name=&quot;environmentreflections&quot; type=&quot;bool&quot; value=&quot;on&quot;/&gt;&lt;Property name=&quot;skybox&quot; type=&quot;group&quot; value=&quot;off&quot;/&gt;&lt;Property name=&quot;skyboxblurriness&quot; type=&quot;real&quot; value=&quot;0&quot;/&gt;&lt;Property name=&quot;skyboxblend&quot; type=&quot;real&quot; value=&quot;0&quot;/&gt;&lt;Property name=&quot;skyboxprojection&quot; type=&quot;group&quot; value=&quot;special&quot;/&gt;&lt;Property name=&quot;skyboxfov&quot; type=&quot;real&quot; value=&quot;110&quot;/&gt;&lt;Property name=&quot;rotateenvironment&quot; type=&quot;bool&quot; value=&quot;off&quot;/&gt;&lt;Property name=&quot;transparency&quot; type=&quot;group&quot; value=&quot;on&quot;/&gt;&lt;Property name=&quot;transparencylevel&quot; type=&quot;real&quot; value=&quot;0.5&quot;/&gt;&lt;Property name=&quot;uniformblending&quot; type=&quot;group&quot; value=&quot;off&quot;/&gt;&lt;Property name=&quot;uniformblendinglevel&quot; type=&quot;real&quot; value=&quot;0.5&quot;/&gt;&lt;Property name=&quot;showselection&quot; type=&quot;bool&quot; value=&quot;on&quot;/&gt;&lt;Property name=&quot;showmaterial&quot; type=&quot;bool&quot; value=&quot;off&quot;/&gt;&lt;Property name=&quot;clippingactive&quot; type=&quot;group&quot; value=&quot;on&quot;/&gt;&lt;Property name=&quot;clipfaces&quot; type=&quot;bool&quot; value=&quot;on&quot;/&gt;&lt;Property name=&quot;clipedges&quot; type=&quot;bool&quot; value=&quot;on&quot;/&gt;&lt;Property name=&quot;clippoints&quot; type=&quot;bool&quot; value=&quot;on&quot;/&gt;&lt;Property name=&quot;clipprimaryhovereffect&quot; type=&quot;bool&quot; value=&quot;on&quot;/&gt;&lt;Property name=&quot;clipsecondaryhovereffect&quot; type=&quot;bool&quot; value=&quot;off&quot;/&gt;&lt;Property name=&quot;cliphighlightintersection&quot; type=&quot;group&quot; value=&quot;on&quot;/&gt;&lt;Property name=&quot;clipintersectionhighlightcolor&quot; type=&quot;group&quot; value=&quot;fromtheme&quot;/&gt;&lt;Property name=&quot;customclipintersectionhighlightcolor&quot; type=&quot;realarray&quot; value=&quot;1, 0, 0&quot;/&gt;&lt;Property name=&quot;clipapplyclipping&quot; type=&quot;bool&quot; value=&quot;on&quot;/&gt;&lt;Property name=&quot;clipshowframes&quot; type=&quot;bool&quot; value=&quot;on&quot;/&gt;&lt;Property name=&quot;clipshowgizmos&quot; type=&quot;bool&quot; value=&quot;on&quot;/&gt;&lt;Property name=&quot;clipshowcappedfaces&quot; type=&quot;group&quot; value=&quot;off&quot;/&gt;&lt;Property name=&quot;clipcappedfacescolorize&quot; type=&quot;group&quot; value=&quot;on&quot;/&gt;&lt;Property name=&quot;clipcappedfacescolorizeper&quot; type=&quot;group&quot; value=&quot;domain&quot;/&gt;&lt;Property name=&quot;clipcappedfaceshighlightoverlappingdomains&quot; type=&quot;group&quot; value=&quot;on&quot;/&gt;&lt;Property name=&quot;clipcappedfaceshighlightoverlappingdomainscolor&quot; type=&quot;group&quot; value=&quot;fromtheme&quot;/&gt;&lt;Property name=&quot;customclipcappedfaceshighlightoverlappingdomainscolor&quot; type=&quot;realarray&quot; value=&quot;1, 0, 0&quot;/&gt;&lt;Property name=&quot;clipcappedfacestransparencyenabled&quot; type=&quot;group&quot; value=&quot;off&quot;/&gt;&lt;Property name=&quot;clipcappedfacestransparency&quot; type=&quot;real&quot; value=&quot;0.2&quot;/&gt;&lt;Property name=&quot;hidestatus&quot; type=&quot;string&quot; value=&quot;hide&quot;/&gt;&lt;Property name=&quot;isnew&quot; type=&quot;bool&quot; value=&quot;off&quot;/&gt;&lt;Property name=&quot;postviewkey&quot; type=&quot;string&quot; value=&quot;&quot;/&gt;&lt;Property name=&quot;workplaneclip&quot; type=&quot;bool&quot; value=&quot;off&quot;/&gt;&lt;Property name=&quot;workplaneshowgizmo&quot; type=&quot;bool&quot; value=&quot;on&quot;/&gt;&lt;Property name=&quot;offscreenoverride&quot; type=&quot;bool&quot; value=&quot;off&quot;/&gt;&lt;/PropSet&gt;&lt;PropSet id=&quot;camera&quot;&gt;&lt;Property name=&quot;projection&quot; type=&quot;group&quot; value=&quot;perspective&quot;/&gt;&lt;Property name=&quot;orthoscale&quot; type=&quot;real&quot; value=&quot;14.980053901672363&quot;/&gt;&lt;Property name=&quot;zoomanglefull&quot; type=&quot;real&quot; value=&quot;16.82806396484375&quot;/&gt;&lt;Property name=&quot;forcenoviewscaling&quot; type=&quot;bool&quot; value=&quot;off&quot;/&gt;&lt;Property name=&quot;viewscaletype&quot; type=&quot;group&quot; value=&quot;none&quot;/&gt;&lt;Property name=&quot;autocontext&quot; type=&quot;group&quot; value=&quot;isotropic&quot;/&gt;&lt;Property name=&quot;autoupdate&quot; type=&quot;bool&quot; value=&quot;off&quot;/&gt;&lt;Property name=&quot;xweight&quot; type=&quot;real&quot; value=&quot;1&quot;/&gt;&lt;Property name=&quot;yweight&quot; type=&quot;real&quot; value=&quot;1&quot;/&gt;&lt;Property name=&quot;zweight&quot; type=&quot;real&quot; value=&quot;1&quot;/&gt;&lt;Property name=&quot;xscale&quot; type=&quot;real&quot; value=&quot;1&quot;/&gt;&lt;Property name=&quot;yscale&quot; type=&quot;real&quot; value=&quot;1&quot;/&gt;&lt;Property name=&quot;zscale&quot; type=&quot;real&quot; value=&quot;1&quot;/&gt;&lt;Property name=&quot;position&quot; type=&quot;realarray&quot; value=&quot;-0.2517893314361572, -0.36305245757102966, 0.30728933215141296&quot;/&gt;&lt;Property name=&quot;target&quot; type=&quot;realarray&quot; value=&quot;0.020500004291534424, 0, 0.034999996423721313&quot;/&gt;&lt;Property name=&quot;up&quot; type=&quot;realarray&quot; value=&quot;0.3086974024772644, 0.4115965962409973, 0.8574929237365723&quot;/&gt;&lt;Property name=&quot;rotationpoint&quot; type=&quot;realarray&quot; value=&quot;0.020500000566244125, 0, 0.03500000014901161&quot;/&gt;&lt;Property name=&quot;viewoffset&quot; type=&quot;realarray&quot; value=&quot;0.004217778332531452, 0.006211969634760448&quot;/&gt;&lt;Property name=&quot;manualgrid&quot; type=&quot;group&quot; value=&quot;off&quot;/&gt;&lt;Property name=&quot;xspacing&quot; type=&quot;real&quot; value=&quot;1&quot;/&gt;&lt;Property name=&quot;yspacing&quot; type=&quot;real&quot; value=&quot;1&quot;/&gt;&lt;Property name=&quot;zspacing&quot; type=&quot;real&quot; value=&quot;1&quot;/&gt;&lt;Property name=&quot;xextra&quot; type=&quot;realarray&quot; value=&quot;&quot;/&gt;&lt;Property name=&quot;xextra_vector_method&quot; type=&quot;string&quot; value=&quot;step&quot;/&gt;&lt;Property name=&quot;xextra_vector_start&quot; type=&quot;string&quot; value=&quot;&quot;/&gt;&lt;Property name=&quot;xextra_vector_stop&quot; type=&quot;string&quot; value=&quot;&quot;/&gt;&lt;Property name=&quot;xextra_vector_step&quot; type=&quot;string&quot; value=&quot;&quot;/&gt;&lt;Property name=&quot;xextra_vector_numvalues&quot; type=&quot;string&quot; value=&quot;&quot;/&gt;&lt;Property name=&quot;xextra_vector_function&quot; type=&quot;string&quot; value=&quot;none&quot;/&gt;&lt;Property name=&quot;xextra_vector_interval&quot; type=&quot;string&quot; value=&quot;octave&quot;/&gt;&lt;Property name=&quot;xextra_vector_freqperdec&quot; type=&quot;string&quot; value=&quot;&quot;/&gt;&lt;Property name=&quot;yextra&quot; type=&quot;realarray&quot; value=&quot;&quot;/&gt;&lt;Property name=&quot;yextra_vector_method&quot; type=&quot;string&quot; value=&quot;step&quot;/&gt;&lt;Property name=&quot;yextra_vector_start&quot; type=&quot;string&quot; value=&quot;&quot;/&gt;&lt;Property name=&quot;yextra_vector_stop&quot; type=&quot;string&quot; value=&quot;&quot;/&gt;&lt;Property name=&quot;yextra_vector_step&quot; type=&quot;string&quot; value=&quot;&quot;/&gt;&lt;Property name=&quot;yextra_vector_numvalues&quot; type=&quot;string&quot; value=&quot;&quot;/&gt;&lt;Property name=&quot;yextra_vector_function&quot; type=&quot;string&quot; value=&quot;none&quot;/&gt;&lt;Property name=&quot;yextra_vector_interval&quot; type=&quot;string&quot; value=&quot;octave&quot;/&gt;&lt;Property name=&quot;yextra_vector_freqperdec&quot; type=&quot;string&quot; value=&quot;&quot;/&gt;&lt;Property name=&quot;zextra&quot; type=&quot;realarray&quot; value=&quot;&quot;/&gt;&lt;Property name=&quot;zextra_vector_method&quot; type=&quot;string&quot; value=&quot;step&quot;/&gt;&lt;Property name=&quot;zextra_vector_start&quot; type=&quot;string&quot; value=&quot;&quot;/&gt;&lt;Property name=&quot;zextra_vector_stop&quot; type=&quot;string&quot; value=&quot;&quot;/&gt;&lt;Property name=&quot;zextra_vector_step&quot; type=&quot;string&quot; value=&quot;&quot;/&gt;&lt;Property name=&quot;zextra_vector_numvalues&quot; type=&quot;string&quot; value=&quot;&quot;/&gt;&lt;Property name=&quot;zextra_vector_function&quot; type=&quot;string&quot; value=&quot;none&quot;/&gt;&lt;Property name=&quot;zextra_vector_interval&quot; type=&quot;string&quot; value=&quot;octave&quot;/&gt;&lt;Property name=&quot;zextra_vector_freqperdec&quot; type=&quot;string&quot; value=&quot;&quot;/&gt;&lt;Property name=&quot;canvassizedip&quot; type=&quot;realarray&quot; value=&quot;830, 607&quot;/&gt;&lt;Property name=&quot;renderareasizedip&quot; type=&quot;realarray&quot; value=&quot;830, 607&quot;/&gt;&lt;/PropSet&gt;&lt;PropSet id=&quot;axis&quot;/&gt;&lt;PropSet id=&quot;clip&quot;/&gt;&lt;PropSet id=&quot;table&quot;/&gt;&lt;UpdateTimeStamp&gt;Sep 26, 2024, 10:49:23 PM&lt;/UpdateTimeStamp&gt;&lt;/Root&gt;"/>
</p:tagLst>
</file>

<file path=ppt/theme/theme1.xml><?xml version="1.0" encoding="utf-8"?>
<a:theme xmlns:a="http://schemas.openxmlformats.org/drawingml/2006/main" name="comsol">
  <a:themeElements>
    <a:clrScheme name="COMSOL 1">
      <a:dk1>
        <a:srgbClr val="393A39"/>
      </a:dk1>
      <a:lt1>
        <a:srgbClr val="FFFFFF"/>
      </a:lt1>
      <a:dk2>
        <a:srgbClr val="24325B"/>
      </a:dk2>
      <a:lt2>
        <a:srgbClr val="D7E3EE"/>
      </a:lt2>
      <a:accent1>
        <a:srgbClr val="005596"/>
      </a:accent1>
      <a:accent2>
        <a:srgbClr val="368CCB"/>
      </a:accent2>
      <a:accent3>
        <a:srgbClr val="EEA341"/>
      </a:accent3>
      <a:accent4>
        <a:srgbClr val="E65E30"/>
      </a:accent4>
      <a:accent5>
        <a:srgbClr val="388090"/>
      </a:accent5>
      <a:accent6>
        <a:srgbClr val="A5D5CF"/>
      </a:accent6>
      <a:hlink>
        <a:srgbClr val="368CCB"/>
      </a:hlink>
      <a:folHlink>
        <a:srgbClr val="005596"/>
      </a:folHlink>
    </a:clrScheme>
    <a:fontScheme name="COMSOL">
      <a:majorFont>
        <a:latin typeface="Lato"/>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3" id="{B43074F0-4B04-455D-A174-9AE4F28B5B0E}" vid="{3FF8A466-F0F8-46B5-8CD7-6E797DFE1A71}"/>
    </a:ext>
  </a:extLst>
</a:theme>
</file>

<file path=docProps/app.xml><?xml version="1.0" encoding="utf-8"?>
<Properties xmlns="http://schemas.openxmlformats.org/officeDocument/2006/extended-properties" xmlns:vt="http://schemas.openxmlformats.org/officeDocument/2006/docPropsVTypes">
  <Template/>
  <TotalTime>0</TotalTime>
  <Words>0</Words>
  <Application>Microsoft Office PowerPoint</Application>
  <PresentationFormat>On-screen Show (16:9)</PresentationFormat>
  <Paragraphs>0</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Lato</vt:lpstr>
      <vt:lpstr>Lato Light</vt:lpstr>
      <vt:lpstr>Wingdings</vt:lpstr>
      <vt:lpstr>comsol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2024-09-26T20:49:41Z</dcterms:created>
  <dc:creator>COMSOL</dc:creator>
  <cp:lastModifiedBy>COMSOL</cp:lastModifiedBy>
  <dcterms:modified xsi:type="dcterms:W3CDTF">2024-09-26T20:49:41Z</dcterms:modified>
  <cp:revision>1</cp:revision>
  <dc:title>Thermal Distribution in a Pack of Cylindrical Batteries</dc:title>
</cp:coreProperties>
</file>

<file path=docProps/thumbnail.jpeg>
</file>